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4" r:id="rId1"/>
  </p:sldMasterIdLst>
  <p:notesMasterIdLst>
    <p:notesMasterId r:id="rId21"/>
  </p:notesMasterIdLst>
  <p:sldIdLst>
    <p:sldId id="274" r:id="rId2"/>
    <p:sldId id="273" r:id="rId3"/>
    <p:sldId id="271" r:id="rId4"/>
    <p:sldId id="279" r:id="rId5"/>
    <p:sldId id="280" r:id="rId6"/>
    <p:sldId id="281" r:id="rId7"/>
    <p:sldId id="282" r:id="rId8"/>
    <p:sldId id="270" r:id="rId9"/>
    <p:sldId id="269" r:id="rId10"/>
    <p:sldId id="268" r:id="rId11"/>
    <p:sldId id="267" r:id="rId12"/>
    <p:sldId id="313" r:id="rId13"/>
    <p:sldId id="315" r:id="rId14"/>
    <p:sldId id="314" r:id="rId15"/>
    <p:sldId id="316" r:id="rId16"/>
    <p:sldId id="317" r:id="rId17"/>
    <p:sldId id="318" r:id="rId18"/>
    <p:sldId id="319" r:id="rId19"/>
    <p:sldId id="257" r:id="rId20"/>
  </p:sldIdLst>
  <p:sldSz cx="13004800" cy="9753600"/>
  <p:notesSz cx="6858000" cy="9144000"/>
  <p:defaultTextStyle>
    <a:defPPr>
      <a:defRPr lang="en-US"/>
    </a:defPPr>
    <a:lvl1pPr algn="ctr" rtl="0" fontAlgn="base">
      <a:spcBef>
        <a:spcPct val="0"/>
      </a:spcBef>
      <a:spcAft>
        <a:spcPct val="0"/>
      </a:spcAft>
      <a:defRPr sz="3600" kern="1200">
        <a:solidFill>
          <a:schemeClr val="tx1"/>
        </a:solidFill>
        <a:latin typeface="Helvetica Light" charset="0"/>
        <a:ea typeface="Heiti TC Light" charset="-120"/>
        <a:cs typeface="+mn-cs"/>
        <a:sym typeface="Helvetica Light" charset="0"/>
      </a:defRPr>
    </a:lvl1pPr>
    <a:lvl2pPr marL="457200" algn="ctr" rtl="0" fontAlgn="base">
      <a:spcBef>
        <a:spcPct val="0"/>
      </a:spcBef>
      <a:spcAft>
        <a:spcPct val="0"/>
      </a:spcAft>
      <a:defRPr sz="3600" kern="1200">
        <a:solidFill>
          <a:schemeClr val="tx1"/>
        </a:solidFill>
        <a:latin typeface="Helvetica Light" charset="0"/>
        <a:ea typeface="Heiti TC Light" charset="-120"/>
        <a:cs typeface="+mn-cs"/>
        <a:sym typeface="Helvetica Light" charset="0"/>
      </a:defRPr>
    </a:lvl2pPr>
    <a:lvl3pPr marL="914400" algn="ctr" rtl="0" fontAlgn="base">
      <a:spcBef>
        <a:spcPct val="0"/>
      </a:spcBef>
      <a:spcAft>
        <a:spcPct val="0"/>
      </a:spcAft>
      <a:defRPr sz="3600" kern="1200">
        <a:solidFill>
          <a:schemeClr val="tx1"/>
        </a:solidFill>
        <a:latin typeface="Helvetica Light" charset="0"/>
        <a:ea typeface="Heiti TC Light" charset="-120"/>
        <a:cs typeface="+mn-cs"/>
        <a:sym typeface="Helvetica Light" charset="0"/>
      </a:defRPr>
    </a:lvl3pPr>
    <a:lvl4pPr marL="1371600" algn="ctr" rtl="0" fontAlgn="base">
      <a:spcBef>
        <a:spcPct val="0"/>
      </a:spcBef>
      <a:spcAft>
        <a:spcPct val="0"/>
      </a:spcAft>
      <a:defRPr sz="3600" kern="1200">
        <a:solidFill>
          <a:schemeClr val="tx1"/>
        </a:solidFill>
        <a:latin typeface="Helvetica Light" charset="0"/>
        <a:ea typeface="Heiti TC Light" charset="-120"/>
        <a:cs typeface="+mn-cs"/>
        <a:sym typeface="Helvetica Light" charset="0"/>
      </a:defRPr>
    </a:lvl4pPr>
    <a:lvl5pPr marL="1828800" algn="ctr" rtl="0" fontAlgn="base">
      <a:spcBef>
        <a:spcPct val="0"/>
      </a:spcBef>
      <a:spcAft>
        <a:spcPct val="0"/>
      </a:spcAft>
      <a:defRPr sz="3600" kern="1200">
        <a:solidFill>
          <a:schemeClr val="tx1"/>
        </a:solidFill>
        <a:latin typeface="Helvetica Light" charset="0"/>
        <a:ea typeface="Heiti TC Light" charset="-120"/>
        <a:cs typeface="+mn-cs"/>
        <a:sym typeface="Helvetica Light" charset="0"/>
      </a:defRPr>
    </a:lvl5pPr>
    <a:lvl6pPr marL="2286000" algn="l" defTabSz="914400" rtl="0" eaLnBrk="1" latinLnBrk="0" hangingPunct="1">
      <a:defRPr sz="3600" kern="1200">
        <a:solidFill>
          <a:schemeClr val="tx1"/>
        </a:solidFill>
        <a:latin typeface="Helvetica Light" charset="0"/>
        <a:ea typeface="Heiti TC Light" charset="-120"/>
        <a:cs typeface="+mn-cs"/>
        <a:sym typeface="Helvetica Light" charset="0"/>
      </a:defRPr>
    </a:lvl6pPr>
    <a:lvl7pPr marL="2743200" algn="l" defTabSz="914400" rtl="0" eaLnBrk="1" latinLnBrk="0" hangingPunct="1">
      <a:defRPr sz="3600" kern="1200">
        <a:solidFill>
          <a:schemeClr val="tx1"/>
        </a:solidFill>
        <a:latin typeface="Helvetica Light" charset="0"/>
        <a:ea typeface="Heiti TC Light" charset="-120"/>
        <a:cs typeface="+mn-cs"/>
        <a:sym typeface="Helvetica Light" charset="0"/>
      </a:defRPr>
    </a:lvl7pPr>
    <a:lvl8pPr marL="3200400" algn="l" defTabSz="914400" rtl="0" eaLnBrk="1" latinLnBrk="0" hangingPunct="1">
      <a:defRPr sz="3600" kern="1200">
        <a:solidFill>
          <a:schemeClr val="tx1"/>
        </a:solidFill>
        <a:latin typeface="Helvetica Light" charset="0"/>
        <a:ea typeface="Heiti TC Light" charset="-120"/>
        <a:cs typeface="+mn-cs"/>
        <a:sym typeface="Helvetica Light" charset="0"/>
      </a:defRPr>
    </a:lvl8pPr>
    <a:lvl9pPr marL="3657600" algn="l" defTabSz="914400" rtl="0" eaLnBrk="1" latinLnBrk="0" hangingPunct="1">
      <a:defRPr sz="3600" kern="1200">
        <a:solidFill>
          <a:schemeClr val="tx1"/>
        </a:solidFill>
        <a:latin typeface="Helvetica Light" charset="0"/>
        <a:ea typeface="Heiti TC Light" charset="-120"/>
        <a:cs typeface="+mn-cs"/>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FFD653"/>
    <a:srgbClr val="7AB121"/>
    <a:srgbClr val="8AC926"/>
    <a:srgbClr val="1982C4"/>
    <a:srgbClr val="FFF3E2"/>
    <a:srgbClr val="FFC6FF"/>
    <a:srgbClr val="FDFFB6"/>
    <a:srgbClr val="FFD6A5"/>
    <a:srgbClr val="CA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C35D5-C053-416A-BB61-69D29AF57886}" v="38" dt="2023-02-14T04:32:15.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686" y="6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John" userId="05c0943e-b1cc-4b01-a62a-cd22699c9cb5" providerId="ADAL" clId="{DEFC35D5-C053-416A-BB61-69D29AF57886}"/>
    <pc:docChg chg="undo custSel addSld delSld modSld sldOrd">
      <pc:chgData name="Ho, John" userId="05c0943e-b1cc-4b01-a62a-cd22699c9cb5" providerId="ADAL" clId="{DEFC35D5-C053-416A-BB61-69D29AF57886}" dt="2023-02-14T04:34:56.470" v="1318" actId="20577"/>
      <pc:docMkLst>
        <pc:docMk/>
      </pc:docMkLst>
      <pc:sldChg chg="addSp delSp modSp mod">
        <pc:chgData name="Ho, John" userId="05c0943e-b1cc-4b01-a62a-cd22699c9cb5" providerId="ADAL" clId="{DEFC35D5-C053-416A-BB61-69D29AF57886}" dt="2023-02-14T04:32:15.802" v="1295"/>
        <pc:sldMkLst>
          <pc:docMk/>
          <pc:sldMk cId="0" sldId="257"/>
        </pc:sldMkLst>
        <pc:spChg chg="mod">
          <ac:chgData name="Ho, John" userId="05c0943e-b1cc-4b01-a62a-cd22699c9cb5" providerId="ADAL" clId="{DEFC35D5-C053-416A-BB61-69D29AF57886}" dt="2023-02-09T01:01:40.249" v="1249" actId="20577"/>
          <ac:spMkLst>
            <pc:docMk/>
            <pc:sldMk cId="0" sldId="257"/>
            <ac:spMk id="28675" creationId="{00000000-0000-0000-0000-000000000000}"/>
          </ac:spMkLst>
        </pc:spChg>
        <pc:picChg chg="add mod">
          <ac:chgData name="Ho, John" userId="05c0943e-b1cc-4b01-a62a-cd22699c9cb5" providerId="ADAL" clId="{DEFC35D5-C053-416A-BB61-69D29AF57886}" dt="2023-02-14T04:32:15.802" v="1295"/>
          <ac:picMkLst>
            <pc:docMk/>
            <pc:sldMk cId="0" sldId="257"/>
            <ac:picMk id="2" creationId="{29598D15-B816-21A1-C144-2E35F7985B5C}"/>
          </ac:picMkLst>
        </pc:picChg>
        <pc:picChg chg="del">
          <ac:chgData name="Ho, John" userId="05c0943e-b1cc-4b01-a62a-cd22699c9cb5" providerId="ADAL" clId="{DEFC35D5-C053-416A-BB61-69D29AF57886}" dt="2023-02-14T04:32:15.534" v="1294" actId="478"/>
          <ac:picMkLst>
            <pc:docMk/>
            <pc:sldMk cId="0" sldId="257"/>
            <ac:picMk id="28674" creationId="{00000000-0000-0000-0000-000000000000}"/>
          </ac:picMkLst>
        </pc:picChg>
      </pc:sldChg>
      <pc:sldChg chg="del">
        <pc:chgData name="Ho, John" userId="05c0943e-b1cc-4b01-a62a-cd22699c9cb5" providerId="ADAL" clId="{DEFC35D5-C053-416A-BB61-69D29AF57886}" dt="2023-02-07T08:45:06.718" v="504" actId="47"/>
        <pc:sldMkLst>
          <pc:docMk/>
          <pc:sldMk cId="0" sldId="258"/>
        </pc:sldMkLst>
      </pc:sldChg>
      <pc:sldChg chg="del">
        <pc:chgData name="Ho, John" userId="05c0943e-b1cc-4b01-a62a-cd22699c9cb5" providerId="ADAL" clId="{DEFC35D5-C053-416A-BB61-69D29AF57886}" dt="2023-02-07T08:45:06.718" v="504" actId="47"/>
        <pc:sldMkLst>
          <pc:docMk/>
          <pc:sldMk cId="0" sldId="259"/>
        </pc:sldMkLst>
      </pc:sldChg>
      <pc:sldChg chg="del">
        <pc:chgData name="Ho, John" userId="05c0943e-b1cc-4b01-a62a-cd22699c9cb5" providerId="ADAL" clId="{DEFC35D5-C053-416A-BB61-69D29AF57886}" dt="2023-02-07T08:45:06.718" v="504" actId="47"/>
        <pc:sldMkLst>
          <pc:docMk/>
          <pc:sldMk cId="0" sldId="260"/>
        </pc:sldMkLst>
      </pc:sldChg>
      <pc:sldChg chg="del">
        <pc:chgData name="Ho, John" userId="05c0943e-b1cc-4b01-a62a-cd22699c9cb5" providerId="ADAL" clId="{DEFC35D5-C053-416A-BB61-69D29AF57886}" dt="2023-02-07T08:45:06.718" v="504" actId="47"/>
        <pc:sldMkLst>
          <pc:docMk/>
          <pc:sldMk cId="0" sldId="266"/>
        </pc:sldMkLst>
      </pc:sldChg>
      <pc:sldChg chg="addSp delSp modSp mod">
        <pc:chgData name="Ho, John" userId="05c0943e-b1cc-4b01-a62a-cd22699c9cb5" providerId="ADAL" clId="{DEFC35D5-C053-416A-BB61-69D29AF57886}" dt="2023-02-14T04:34:56.470" v="1318" actId="20577"/>
        <pc:sldMkLst>
          <pc:docMk/>
          <pc:sldMk cId="0" sldId="267"/>
        </pc:sldMkLst>
        <pc:spChg chg="mod">
          <ac:chgData name="Ho, John" userId="05c0943e-b1cc-4b01-a62a-cd22699c9cb5" providerId="ADAL" clId="{DEFC35D5-C053-416A-BB61-69D29AF57886}" dt="2023-02-14T04:29:36.547" v="1261" actId="20577"/>
          <ac:spMkLst>
            <pc:docMk/>
            <pc:sldMk cId="0" sldId="267"/>
            <ac:spMk id="13" creationId="{F05B1197-D5E9-4B09-AE10-789A77E267A0}"/>
          </ac:spMkLst>
        </pc:spChg>
        <pc:spChg chg="mod">
          <ac:chgData name="Ho, John" userId="05c0943e-b1cc-4b01-a62a-cd22699c9cb5" providerId="ADAL" clId="{DEFC35D5-C053-416A-BB61-69D29AF57886}" dt="2023-02-14T04:34:56.470" v="1318" actId="20577"/>
          <ac:spMkLst>
            <pc:docMk/>
            <pc:sldMk cId="0" sldId="267"/>
            <ac:spMk id="17410" creationId="{00000000-0000-0000-0000-000000000000}"/>
          </ac:spMkLst>
        </pc:spChg>
        <pc:spChg chg="mod">
          <ac:chgData name="Ho, John" userId="05c0943e-b1cc-4b01-a62a-cd22699c9cb5" providerId="ADAL" clId="{DEFC35D5-C053-416A-BB61-69D29AF57886}" dt="2023-02-09T00:50:02.703" v="1201" actId="1076"/>
          <ac:spMkLst>
            <pc:docMk/>
            <pc:sldMk cId="0" sldId="267"/>
            <ac:spMk id="17411" creationId="{00000000-0000-0000-0000-000000000000}"/>
          </ac:spMkLst>
        </pc:spChg>
        <pc:spChg chg="del">
          <ac:chgData name="Ho, John" userId="05c0943e-b1cc-4b01-a62a-cd22699c9cb5" providerId="ADAL" clId="{DEFC35D5-C053-416A-BB61-69D29AF57886}" dt="2023-02-14T04:31:42.717" v="1286" actId="478"/>
          <ac:spMkLst>
            <pc:docMk/>
            <pc:sldMk cId="0" sldId="267"/>
            <ac:spMk id="17419" creationId="{00000000-0000-0000-0000-000000000000}"/>
          </ac:spMkLst>
        </pc:spChg>
        <pc:picChg chg="add mod">
          <ac:chgData name="Ho, John" userId="05c0943e-b1cc-4b01-a62a-cd22699c9cb5" providerId="ADAL" clId="{DEFC35D5-C053-416A-BB61-69D29AF57886}" dt="2023-02-14T04:31:39.116" v="1285"/>
          <ac:picMkLst>
            <pc:docMk/>
            <pc:sldMk cId="0" sldId="267"/>
            <ac:picMk id="2" creationId="{23237132-42FC-6E30-E4FC-80CBB08CA579}"/>
          </ac:picMkLst>
        </pc:picChg>
      </pc:sldChg>
      <pc:sldChg chg="addSp delSp modSp mod">
        <pc:chgData name="Ho, John" userId="05c0943e-b1cc-4b01-a62a-cd22699c9cb5" providerId="ADAL" clId="{DEFC35D5-C053-416A-BB61-69D29AF57886}" dt="2023-02-14T04:31:46.044" v="1287" actId="478"/>
        <pc:sldMkLst>
          <pc:docMk/>
          <pc:sldMk cId="0" sldId="268"/>
        </pc:sldMkLst>
        <pc:spChg chg="mod">
          <ac:chgData name="Ho, John" userId="05c0943e-b1cc-4b01-a62a-cd22699c9cb5" providerId="ADAL" clId="{DEFC35D5-C053-416A-BB61-69D29AF57886}" dt="2023-02-14T04:29:32.251" v="1260" actId="20577"/>
          <ac:spMkLst>
            <pc:docMk/>
            <pc:sldMk cId="0" sldId="268"/>
            <ac:spMk id="14" creationId="{8B2A5831-F4C3-40F4-9CA7-49F70DEC980C}"/>
          </ac:spMkLst>
        </pc:spChg>
        <pc:spChg chg="mod">
          <ac:chgData name="Ho, John" userId="05c0943e-b1cc-4b01-a62a-cd22699c9cb5" providerId="ADAL" clId="{DEFC35D5-C053-416A-BB61-69D29AF57886}" dt="2023-02-09T00:49:37.313" v="1198" actId="948"/>
          <ac:spMkLst>
            <pc:docMk/>
            <pc:sldMk cId="0" sldId="268"/>
            <ac:spMk id="16386" creationId="{00000000-0000-0000-0000-000000000000}"/>
          </ac:spMkLst>
        </pc:spChg>
        <pc:spChg chg="mod">
          <ac:chgData name="Ho, John" userId="05c0943e-b1cc-4b01-a62a-cd22699c9cb5" providerId="ADAL" clId="{DEFC35D5-C053-416A-BB61-69D29AF57886}" dt="2023-02-14T04:31:34.922" v="1284" actId="1076"/>
          <ac:spMkLst>
            <pc:docMk/>
            <pc:sldMk cId="0" sldId="268"/>
            <ac:spMk id="16387" creationId="{00000000-0000-0000-0000-000000000000}"/>
          </ac:spMkLst>
        </pc:spChg>
        <pc:spChg chg="del mod">
          <ac:chgData name="Ho, John" userId="05c0943e-b1cc-4b01-a62a-cd22699c9cb5" providerId="ADAL" clId="{DEFC35D5-C053-416A-BB61-69D29AF57886}" dt="2023-02-14T04:31:46.044" v="1287" actId="478"/>
          <ac:spMkLst>
            <pc:docMk/>
            <pc:sldMk cId="0" sldId="268"/>
            <ac:spMk id="16396" creationId="{00000000-0000-0000-0000-000000000000}"/>
          </ac:spMkLst>
        </pc:spChg>
        <pc:picChg chg="add mod">
          <ac:chgData name="Ho, John" userId="05c0943e-b1cc-4b01-a62a-cd22699c9cb5" providerId="ADAL" clId="{DEFC35D5-C053-416A-BB61-69D29AF57886}" dt="2023-02-14T04:31:27.932" v="1282"/>
          <ac:picMkLst>
            <pc:docMk/>
            <pc:sldMk cId="0" sldId="268"/>
            <ac:picMk id="2" creationId="{CE92934C-047E-2BCF-07B3-CF8F12CC419E}"/>
          </ac:picMkLst>
        </pc:picChg>
      </pc:sldChg>
      <pc:sldChg chg="addSp modSp mod">
        <pc:chgData name="Ho, John" userId="05c0943e-b1cc-4b01-a62a-cd22699c9cb5" providerId="ADAL" clId="{DEFC35D5-C053-416A-BB61-69D29AF57886}" dt="2023-02-14T04:31:23.907" v="1281" actId="1076"/>
        <pc:sldMkLst>
          <pc:docMk/>
          <pc:sldMk cId="0" sldId="269"/>
        </pc:sldMkLst>
        <pc:spChg chg="mod">
          <ac:chgData name="Ho, John" userId="05c0943e-b1cc-4b01-a62a-cd22699c9cb5" providerId="ADAL" clId="{DEFC35D5-C053-416A-BB61-69D29AF57886}" dt="2023-02-14T04:29:27.581" v="1259" actId="20577"/>
          <ac:spMkLst>
            <pc:docMk/>
            <pc:sldMk cId="0" sldId="269"/>
            <ac:spMk id="7" creationId="{51DF9FD4-4BBB-4F8A-ADE6-D03DAA90F0EF}"/>
          </ac:spMkLst>
        </pc:spChg>
        <pc:spChg chg="mod">
          <ac:chgData name="Ho, John" userId="05c0943e-b1cc-4b01-a62a-cd22699c9cb5" providerId="ADAL" clId="{DEFC35D5-C053-416A-BB61-69D29AF57886}" dt="2023-02-14T04:31:19.259" v="1279" actId="1076"/>
          <ac:spMkLst>
            <pc:docMk/>
            <pc:sldMk cId="0" sldId="269"/>
            <ac:spMk id="14337" creationId="{00000000-0000-0000-0000-000000000000}"/>
          </ac:spMkLst>
        </pc:spChg>
        <pc:spChg chg="mod">
          <ac:chgData name="Ho, John" userId="05c0943e-b1cc-4b01-a62a-cd22699c9cb5" providerId="ADAL" clId="{DEFC35D5-C053-416A-BB61-69D29AF57886}" dt="2023-02-14T04:31:21.418" v="1280" actId="1076"/>
          <ac:spMkLst>
            <pc:docMk/>
            <pc:sldMk cId="0" sldId="269"/>
            <ac:spMk id="15363" creationId="{00000000-0000-0000-0000-000000000000}"/>
          </ac:spMkLst>
        </pc:spChg>
        <pc:spChg chg="mod">
          <ac:chgData name="Ho, John" userId="05c0943e-b1cc-4b01-a62a-cd22699c9cb5" providerId="ADAL" clId="{DEFC35D5-C053-416A-BB61-69D29AF57886}" dt="2023-02-14T04:31:23.907" v="1281" actId="1076"/>
          <ac:spMkLst>
            <pc:docMk/>
            <pc:sldMk cId="0" sldId="269"/>
            <ac:spMk id="15365" creationId="{00000000-0000-0000-0000-000000000000}"/>
          </ac:spMkLst>
        </pc:spChg>
        <pc:picChg chg="add mod">
          <ac:chgData name="Ho, John" userId="05c0943e-b1cc-4b01-a62a-cd22699c9cb5" providerId="ADAL" clId="{DEFC35D5-C053-416A-BB61-69D29AF57886}" dt="2023-02-14T04:31:13.691" v="1278"/>
          <ac:picMkLst>
            <pc:docMk/>
            <pc:sldMk cId="0" sldId="269"/>
            <ac:picMk id="2" creationId="{FB191136-8714-F2FE-F0C6-FB15C73A1B1A}"/>
          </ac:picMkLst>
        </pc:picChg>
      </pc:sldChg>
      <pc:sldChg chg="addSp delSp modSp mod">
        <pc:chgData name="Ho, John" userId="05c0943e-b1cc-4b01-a62a-cd22699c9cb5" providerId="ADAL" clId="{DEFC35D5-C053-416A-BB61-69D29AF57886}" dt="2023-02-14T04:31:07.416" v="1277" actId="478"/>
        <pc:sldMkLst>
          <pc:docMk/>
          <pc:sldMk cId="0" sldId="270"/>
        </pc:sldMkLst>
        <pc:spChg chg="mod">
          <ac:chgData name="Ho, John" userId="05c0943e-b1cc-4b01-a62a-cd22699c9cb5" providerId="ADAL" clId="{DEFC35D5-C053-416A-BB61-69D29AF57886}" dt="2023-02-14T04:29:24.352" v="1258" actId="20577"/>
          <ac:spMkLst>
            <pc:docMk/>
            <pc:sldMk cId="0" sldId="270"/>
            <ac:spMk id="20" creationId="{371B8B52-57D7-42E6-8524-38F6EF0FA62C}"/>
          </ac:spMkLst>
        </pc:spChg>
        <pc:spChg chg="mod">
          <ac:chgData name="Ho, John" userId="05c0943e-b1cc-4b01-a62a-cd22699c9cb5" providerId="ADAL" clId="{DEFC35D5-C053-416A-BB61-69D29AF57886}" dt="2023-02-09T00:49:09.066" v="1193" actId="948"/>
          <ac:spMkLst>
            <pc:docMk/>
            <pc:sldMk cId="0" sldId="270"/>
            <ac:spMk id="14338" creationId="{00000000-0000-0000-0000-000000000000}"/>
          </ac:spMkLst>
        </pc:spChg>
        <pc:spChg chg="mod">
          <ac:chgData name="Ho, John" userId="05c0943e-b1cc-4b01-a62a-cd22699c9cb5" providerId="ADAL" clId="{DEFC35D5-C053-416A-BB61-69D29AF57886}" dt="2023-02-09T00:48:32.288" v="1187" actId="1076"/>
          <ac:spMkLst>
            <pc:docMk/>
            <pc:sldMk cId="0" sldId="270"/>
            <ac:spMk id="14339" creationId="{00000000-0000-0000-0000-000000000000}"/>
          </ac:spMkLst>
        </pc:spChg>
        <pc:spChg chg="del">
          <ac:chgData name="Ho, John" userId="05c0943e-b1cc-4b01-a62a-cd22699c9cb5" providerId="ADAL" clId="{DEFC35D5-C053-416A-BB61-69D29AF57886}" dt="2023-02-14T04:31:07.416" v="1277" actId="478"/>
          <ac:spMkLst>
            <pc:docMk/>
            <pc:sldMk cId="0" sldId="270"/>
            <ac:spMk id="14352" creationId="{00000000-0000-0000-0000-000000000000}"/>
          </ac:spMkLst>
        </pc:spChg>
        <pc:picChg chg="add mod">
          <ac:chgData name="Ho, John" userId="05c0943e-b1cc-4b01-a62a-cd22699c9cb5" providerId="ADAL" clId="{DEFC35D5-C053-416A-BB61-69D29AF57886}" dt="2023-02-14T04:31:02.495" v="1276"/>
          <ac:picMkLst>
            <pc:docMk/>
            <pc:sldMk cId="0" sldId="270"/>
            <ac:picMk id="2" creationId="{5D5FAF1F-1B35-2ADF-B6DE-FC2A8D15AEAA}"/>
          </ac:picMkLst>
        </pc:picChg>
      </pc:sldChg>
      <pc:sldChg chg="addSp modSp mod">
        <pc:chgData name="Ho, John" userId="05c0943e-b1cc-4b01-a62a-cd22699c9cb5" providerId="ADAL" clId="{DEFC35D5-C053-416A-BB61-69D29AF57886}" dt="2023-02-14T04:30:16.715" v="1265" actId="1076"/>
        <pc:sldMkLst>
          <pc:docMk/>
          <pc:sldMk cId="0" sldId="271"/>
        </pc:sldMkLst>
        <pc:spChg chg="mod">
          <ac:chgData name="Ho, John" userId="05c0943e-b1cc-4b01-a62a-cd22699c9cb5" providerId="ADAL" clId="{DEFC35D5-C053-416A-BB61-69D29AF57886}" dt="2023-02-14T04:29:00.204" v="1253" actId="20577"/>
          <ac:spMkLst>
            <pc:docMk/>
            <pc:sldMk cId="0" sldId="271"/>
            <ac:spMk id="12292" creationId="{00000000-0000-0000-0000-000000000000}"/>
          </ac:spMkLst>
        </pc:spChg>
        <pc:spChg chg="mod">
          <ac:chgData name="Ho, John" userId="05c0943e-b1cc-4b01-a62a-cd22699c9cb5" providerId="ADAL" clId="{DEFC35D5-C053-416A-BB61-69D29AF57886}" dt="2023-02-09T00:42:06.520" v="1140" actId="20577"/>
          <ac:spMkLst>
            <pc:docMk/>
            <pc:sldMk cId="0" sldId="271"/>
            <ac:spMk id="13314" creationId="{00000000-0000-0000-0000-000000000000}"/>
          </ac:spMkLst>
        </pc:spChg>
        <pc:spChg chg="mod">
          <ac:chgData name="Ho, John" userId="05c0943e-b1cc-4b01-a62a-cd22699c9cb5" providerId="ADAL" clId="{DEFC35D5-C053-416A-BB61-69D29AF57886}" dt="2023-02-08T00:41:30.182" v="799" actId="2711"/>
          <ac:spMkLst>
            <pc:docMk/>
            <pc:sldMk cId="0" sldId="271"/>
            <ac:spMk id="13315" creationId="{00000000-0000-0000-0000-000000000000}"/>
          </ac:spMkLst>
        </pc:spChg>
        <pc:grpChg chg="mod">
          <ac:chgData name="Ho, John" userId="05c0943e-b1cc-4b01-a62a-cd22699c9cb5" providerId="ADAL" clId="{DEFC35D5-C053-416A-BB61-69D29AF57886}" dt="2023-02-14T04:30:16.715" v="1265" actId="1076"/>
          <ac:grpSpMkLst>
            <pc:docMk/>
            <pc:sldMk cId="0" sldId="271"/>
            <ac:grpSpMk id="13316" creationId="{00000000-0000-0000-0000-000000000000}"/>
          </ac:grpSpMkLst>
        </pc:grpChg>
        <pc:picChg chg="add mod">
          <ac:chgData name="Ho, John" userId="05c0943e-b1cc-4b01-a62a-cd22699c9cb5" providerId="ADAL" clId="{DEFC35D5-C053-416A-BB61-69D29AF57886}" dt="2023-02-14T04:30:11.049" v="1264"/>
          <ac:picMkLst>
            <pc:docMk/>
            <pc:sldMk cId="0" sldId="271"/>
            <ac:picMk id="2" creationId="{FE51FC50-C835-6239-4B72-9D58EF06546A}"/>
          </ac:picMkLst>
        </pc:picChg>
      </pc:sldChg>
      <pc:sldChg chg="addSp delSp modSp mod">
        <pc:chgData name="Ho, John" userId="05c0943e-b1cc-4b01-a62a-cd22699c9cb5" providerId="ADAL" clId="{DEFC35D5-C053-416A-BB61-69D29AF57886}" dt="2023-02-14T04:30:03.309" v="1263" actId="1076"/>
        <pc:sldMkLst>
          <pc:docMk/>
          <pc:sldMk cId="0" sldId="273"/>
        </pc:sldMkLst>
        <pc:spChg chg="mod">
          <ac:chgData name="Ho, John" userId="05c0943e-b1cc-4b01-a62a-cd22699c9cb5" providerId="ADAL" clId="{DEFC35D5-C053-416A-BB61-69D29AF57886}" dt="2023-02-09T00:41:05.175" v="1122" actId="255"/>
          <ac:spMkLst>
            <pc:docMk/>
            <pc:sldMk cId="0" sldId="273"/>
            <ac:spMk id="10241" creationId="{00000000-0000-0000-0000-000000000000}"/>
          </ac:spMkLst>
        </pc:spChg>
        <pc:spChg chg="mod">
          <ac:chgData name="Ho, John" userId="05c0943e-b1cc-4b01-a62a-cd22699c9cb5" providerId="ADAL" clId="{DEFC35D5-C053-416A-BB61-69D29AF57886}" dt="2023-02-14T04:28:54.149" v="1252" actId="20577"/>
          <ac:spMkLst>
            <pc:docMk/>
            <pc:sldMk cId="0" sldId="273"/>
            <ac:spMk id="10244" creationId="{00000000-0000-0000-0000-000000000000}"/>
          </ac:spMkLst>
        </pc:spChg>
        <pc:spChg chg="mod">
          <ac:chgData name="Ho, John" userId="05c0943e-b1cc-4b01-a62a-cd22699c9cb5" providerId="ADAL" clId="{DEFC35D5-C053-416A-BB61-69D29AF57886}" dt="2023-02-09T00:36:25.670" v="1082" actId="2711"/>
          <ac:spMkLst>
            <pc:docMk/>
            <pc:sldMk cId="0" sldId="273"/>
            <ac:spMk id="11267" creationId="{00000000-0000-0000-0000-000000000000}"/>
          </ac:spMkLst>
        </pc:spChg>
        <pc:grpChg chg="add del mod">
          <ac:chgData name="Ho, John" userId="05c0943e-b1cc-4b01-a62a-cd22699c9cb5" providerId="ADAL" clId="{DEFC35D5-C053-416A-BB61-69D29AF57886}" dt="2023-02-14T04:30:03.309" v="1263" actId="1076"/>
          <ac:grpSpMkLst>
            <pc:docMk/>
            <pc:sldMk cId="0" sldId="273"/>
            <ac:grpSpMk id="11268" creationId="{00000000-0000-0000-0000-000000000000}"/>
          </ac:grpSpMkLst>
        </pc:grpChg>
        <pc:picChg chg="add mod">
          <ac:chgData name="Ho, John" userId="05c0943e-b1cc-4b01-a62a-cd22699c9cb5" providerId="ADAL" clId="{DEFC35D5-C053-416A-BB61-69D29AF57886}" dt="2023-02-14T04:29:53.242" v="1262"/>
          <ac:picMkLst>
            <pc:docMk/>
            <pc:sldMk cId="0" sldId="273"/>
            <ac:picMk id="2" creationId="{D3174DBD-92C8-44D2-6070-BAC58551BFFC}"/>
          </ac:picMkLst>
        </pc:picChg>
      </pc:sldChg>
      <pc:sldChg chg="modSp mod">
        <pc:chgData name="Ho, John" userId="05c0943e-b1cc-4b01-a62a-cd22699c9cb5" providerId="ADAL" clId="{DEFC35D5-C053-416A-BB61-69D29AF57886}" dt="2023-02-09T00:35:55.591" v="1080" actId="1076"/>
        <pc:sldMkLst>
          <pc:docMk/>
          <pc:sldMk cId="0" sldId="274"/>
        </pc:sldMkLst>
        <pc:spChg chg="mod">
          <ac:chgData name="Ho, John" userId="05c0943e-b1cc-4b01-a62a-cd22699c9cb5" providerId="ADAL" clId="{DEFC35D5-C053-416A-BB61-69D29AF57886}" dt="2023-02-09T00:35:55.591" v="1080" actId="1076"/>
          <ac:spMkLst>
            <pc:docMk/>
            <pc:sldMk cId="0" sldId="274"/>
            <ac:spMk id="9217" creationId="{00000000-0000-0000-0000-000000000000}"/>
          </ac:spMkLst>
        </pc:spChg>
      </pc:sldChg>
      <pc:sldChg chg="del">
        <pc:chgData name="Ho, John" userId="05c0943e-b1cc-4b01-a62a-cd22699c9cb5" providerId="ADAL" clId="{DEFC35D5-C053-416A-BB61-69D29AF57886}" dt="2023-02-07T08:45:06.718" v="504" actId="47"/>
        <pc:sldMkLst>
          <pc:docMk/>
          <pc:sldMk cId="2776767172" sldId="275"/>
        </pc:sldMkLst>
      </pc:sldChg>
      <pc:sldChg chg="del">
        <pc:chgData name="Ho, John" userId="05c0943e-b1cc-4b01-a62a-cd22699c9cb5" providerId="ADAL" clId="{DEFC35D5-C053-416A-BB61-69D29AF57886}" dt="2023-02-07T08:45:06.718" v="504" actId="47"/>
        <pc:sldMkLst>
          <pc:docMk/>
          <pc:sldMk cId="4103370683" sldId="277"/>
        </pc:sldMkLst>
      </pc:sldChg>
      <pc:sldChg chg="addSp modSp mod">
        <pc:chgData name="Ho, John" userId="05c0943e-b1cc-4b01-a62a-cd22699c9cb5" providerId="ADAL" clId="{DEFC35D5-C053-416A-BB61-69D29AF57886}" dt="2023-02-14T04:30:32.650" v="1269" actId="1076"/>
        <pc:sldMkLst>
          <pc:docMk/>
          <pc:sldMk cId="1279525013" sldId="279"/>
        </pc:sldMkLst>
        <pc:spChg chg="mod">
          <ac:chgData name="Ho, John" userId="05c0943e-b1cc-4b01-a62a-cd22699c9cb5" providerId="ADAL" clId="{DEFC35D5-C053-416A-BB61-69D29AF57886}" dt="2023-02-14T04:29:06.242" v="1254" actId="20577"/>
          <ac:spMkLst>
            <pc:docMk/>
            <pc:sldMk cId="1279525013" sldId="279"/>
            <ac:spMk id="7" creationId="{214BD660-3DE1-480F-9C83-91C88780FCB8}"/>
          </ac:spMkLst>
        </pc:spChg>
        <pc:spChg chg="mod">
          <ac:chgData name="Ho, John" userId="05c0943e-b1cc-4b01-a62a-cd22699c9cb5" providerId="ADAL" clId="{DEFC35D5-C053-416A-BB61-69D29AF57886}" dt="2023-02-14T04:30:28.151" v="1268" actId="1076"/>
          <ac:spMkLst>
            <pc:docMk/>
            <pc:sldMk cId="1279525013" sldId="279"/>
            <ac:spMk id="13314" creationId="{00000000-0000-0000-0000-000000000000}"/>
          </ac:spMkLst>
        </pc:spChg>
        <pc:spChg chg="mod">
          <ac:chgData name="Ho, John" userId="05c0943e-b1cc-4b01-a62a-cd22699c9cb5" providerId="ADAL" clId="{DEFC35D5-C053-416A-BB61-69D29AF57886}" dt="2023-02-14T04:30:32.650" v="1269" actId="1076"/>
          <ac:spMkLst>
            <pc:docMk/>
            <pc:sldMk cId="1279525013" sldId="279"/>
            <ac:spMk id="13315" creationId="{00000000-0000-0000-0000-000000000000}"/>
          </ac:spMkLst>
        </pc:spChg>
        <pc:spChg chg="mod">
          <ac:chgData name="Ho, John" userId="05c0943e-b1cc-4b01-a62a-cd22699c9cb5" providerId="ADAL" clId="{DEFC35D5-C053-416A-BB61-69D29AF57886}" dt="2023-02-14T04:30:23.435" v="1267" actId="1076"/>
          <ac:spMkLst>
            <pc:docMk/>
            <pc:sldMk cId="1279525013" sldId="279"/>
            <ac:spMk id="13317" creationId="{00000000-0000-0000-0000-000000000000}"/>
          </ac:spMkLst>
        </pc:spChg>
        <pc:picChg chg="add mod">
          <ac:chgData name="Ho, John" userId="05c0943e-b1cc-4b01-a62a-cd22699c9cb5" providerId="ADAL" clId="{DEFC35D5-C053-416A-BB61-69D29AF57886}" dt="2023-02-14T04:30:19.697" v="1266"/>
          <ac:picMkLst>
            <pc:docMk/>
            <pc:sldMk cId="1279525013" sldId="279"/>
            <ac:picMk id="2" creationId="{164CE652-B3AF-9E0E-49C0-7E5FD5C06FF9}"/>
          </ac:picMkLst>
        </pc:picChg>
      </pc:sldChg>
      <pc:sldChg chg="addSp modSp mod">
        <pc:chgData name="Ho, John" userId="05c0943e-b1cc-4b01-a62a-cd22699c9cb5" providerId="ADAL" clId="{DEFC35D5-C053-416A-BB61-69D29AF57886}" dt="2023-02-14T04:30:42.451" v="1271" actId="1076"/>
        <pc:sldMkLst>
          <pc:docMk/>
          <pc:sldMk cId="1481140579" sldId="280"/>
        </pc:sldMkLst>
        <pc:spChg chg="mod">
          <ac:chgData name="Ho, John" userId="05c0943e-b1cc-4b01-a62a-cd22699c9cb5" providerId="ADAL" clId="{DEFC35D5-C053-416A-BB61-69D29AF57886}" dt="2023-02-08T00:42:50.653" v="806" actId="2711"/>
          <ac:spMkLst>
            <pc:docMk/>
            <pc:sldMk cId="1481140579" sldId="280"/>
            <ac:spMk id="13" creationId="{61A3C558-460E-401B-BE89-789F68959E25}"/>
          </ac:spMkLst>
        </pc:spChg>
        <pc:spChg chg="mod">
          <ac:chgData name="Ho, John" userId="05c0943e-b1cc-4b01-a62a-cd22699c9cb5" providerId="ADAL" clId="{DEFC35D5-C053-416A-BB61-69D29AF57886}" dt="2023-02-14T04:29:11.323" v="1255" actId="20577"/>
          <ac:spMkLst>
            <pc:docMk/>
            <pc:sldMk cId="1481140579" sldId="280"/>
            <ac:spMk id="14" creationId="{8CAABE9C-09C1-45B9-A431-F75FE1F43EB8}"/>
          </ac:spMkLst>
        </pc:spChg>
        <pc:spChg chg="mod">
          <ac:chgData name="Ho, John" userId="05c0943e-b1cc-4b01-a62a-cd22699c9cb5" providerId="ADAL" clId="{DEFC35D5-C053-416A-BB61-69D29AF57886}" dt="2023-02-08T00:42:38.489" v="805" actId="255"/>
          <ac:spMkLst>
            <pc:docMk/>
            <pc:sldMk cId="1481140579" sldId="280"/>
            <ac:spMk id="19458" creationId="{00000000-0000-0000-0000-000000000000}"/>
          </ac:spMkLst>
        </pc:spChg>
        <pc:spChg chg="mod">
          <ac:chgData name="Ho, John" userId="05c0943e-b1cc-4b01-a62a-cd22699c9cb5" providerId="ADAL" clId="{DEFC35D5-C053-416A-BB61-69D29AF57886}" dt="2023-02-08T00:43:01.394" v="807" actId="2711"/>
          <ac:spMkLst>
            <pc:docMk/>
            <pc:sldMk cId="1481140579" sldId="280"/>
            <ac:spMk id="19459" creationId="{00000000-0000-0000-0000-000000000000}"/>
          </ac:spMkLst>
        </pc:spChg>
        <pc:spChg chg="mod">
          <ac:chgData name="Ho, John" userId="05c0943e-b1cc-4b01-a62a-cd22699c9cb5" providerId="ADAL" clId="{DEFC35D5-C053-416A-BB61-69D29AF57886}" dt="2023-02-14T04:30:42.451" v="1271" actId="1076"/>
          <ac:spMkLst>
            <pc:docMk/>
            <pc:sldMk cId="1481140579" sldId="280"/>
            <ac:spMk id="19462" creationId="{00000000-0000-0000-0000-000000000000}"/>
          </ac:spMkLst>
        </pc:spChg>
        <pc:picChg chg="add mod">
          <ac:chgData name="Ho, John" userId="05c0943e-b1cc-4b01-a62a-cd22699c9cb5" providerId="ADAL" clId="{DEFC35D5-C053-416A-BB61-69D29AF57886}" dt="2023-02-14T04:30:37.483" v="1270"/>
          <ac:picMkLst>
            <pc:docMk/>
            <pc:sldMk cId="1481140579" sldId="280"/>
            <ac:picMk id="3" creationId="{BE57D6F0-94A3-3280-2FE0-502E6ECA2A42}"/>
          </ac:picMkLst>
        </pc:picChg>
      </pc:sldChg>
      <pc:sldChg chg="addSp modSp mod">
        <pc:chgData name="Ho, John" userId="05c0943e-b1cc-4b01-a62a-cd22699c9cb5" providerId="ADAL" clId="{DEFC35D5-C053-416A-BB61-69D29AF57886}" dt="2023-02-14T04:30:49.867" v="1273" actId="1076"/>
        <pc:sldMkLst>
          <pc:docMk/>
          <pc:sldMk cId="1807140063" sldId="281"/>
        </pc:sldMkLst>
        <pc:spChg chg="mod">
          <ac:chgData name="Ho, John" userId="05c0943e-b1cc-4b01-a62a-cd22699c9cb5" providerId="ADAL" clId="{DEFC35D5-C053-416A-BB61-69D29AF57886}" dt="2023-02-08T00:43:18.624" v="808" actId="2711"/>
          <ac:spMkLst>
            <pc:docMk/>
            <pc:sldMk cId="1807140063" sldId="281"/>
            <ac:spMk id="10" creationId="{41E5DE55-2674-401A-87DB-5E7B6A5C9DE8}"/>
          </ac:spMkLst>
        </pc:spChg>
        <pc:spChg chg="mod">
          <ac:chgData name="Ho, John" userId="05c0943e-b1cc-4b01-a62a-cd22699c9cb5" providerId="ADAL" clId="{DEFC35D5-C053-416A-BB61-69D29AF57886}" dt="2023-02-08T00:43:18.624" v="808" actId="2711"/>
          <ac:spMkLst>
            <pc:docMk/>
            <pc:sldMk cId="1807140063" sldId="281"/>
            <ac:spMk id="11" creationId="{86ED9A7B-6953-42A0-95A9-31C6FF56FC8C}"/>
          </ac:spMkLst>
        </pc:spChg>
        <pc:spChg chg="mod">
          <ac:chgData name="Ho, John" userId="05c0943e-b1cc-4b01-a62a-cd22699c9cb5" providerId="ADAL" clId="{DEFC35D5-C053-416A-BB61-69D29AF57886}" dt="2023-02-14T04:29:15.459" v="1256" actId="20577"/>
          <ac:spMkLst>
            <pc:docMk/>
            <pc:sldMk cId="1807140063" sldId="281"/>
            <ac:spMk id="13" creationId="{8C57F7B4-2566-4459-82E4-6D7D94354FA4}"/>
          </ac:spMkLst>
        </pc:spChg>
        <pc:spChg chg="mod">
          <ac:chgData name="Ho, John" userId="05c0943e-b1cc-4b01-a62a-cd22699c9cb5" providerId="ADAL" clId="{DEFC35D5-C053-416A-BB61-69D29AF57886}" dt="2023-02-09T00:47:58.175" v="1183" actId="1076"/>
          <ac:spMkLst>
            <pc:docMk/>
            <pc:sldMk cId="1807140063" sldId="281"/>
            <ac:spMk id="19458" creationId="{00000000-0000-0000-0000-000000000000}"/>
          </ac:spMkLst>
        </pc:spChg>
        <pc:spChg chg="mod">
          <ac:chgData name="Ho, John" userId="05c0943e-b1cc-4b01-a62a-cd22699c9cb5" providerId="ADAL" clId="{DEFC35D5-C053-416A-BB61-69D29AF57886}" dt="2023-02-14T04:30:49.867" v="1273" actId="1076"/>
          <ac:spMkLst>
            <pc:docMk/>
            <pc:sldMk cId="1807140063" sldId="281"/>
            <ac:spMk id="19462" creationId="{00000000-0000-0000-0000-000000000000}"/>
          </ac:spMkLst>
        </pc:spChg>
        <pc:picChg chg="add mod">
          <ac:chgData name="Ho, John" userId="05c0943e-b1cc-4b01-a62a-cd22699c9cb5" providerId="ADAL" clId="{DEFC35D5-C053-416A-BB61-69D29AF57886}" dt="2023-02-14T04:30:45.310" v="1272"/>
          <ac:picMkLst>
            <pc:docMk/>
            <pc:sldMk cId="1807140063" sldId="281"/>
            <ac:picMk id="4" creationId="{CD752B0F-1F8E-85B1-9B1B-9E84995532B8}"/>
          </ac:picMkLst>
        </pc:picChg>
      </pc:sldChg>
      <pc:sldChg chg="addSp modSp mod">
        <pc:chgData name="Ho, John" userId="05c0943e-b1cc-4b01-a62a-cd22699c9cb5" providerId="ADAL" clId="{DEFC35D5-C053-416A-BB61-69D29AF57886}" dt="2023-02-14T04:30:57.292" v="1275" actId="1076"/>
        <pc:sldMkLst>
          <pc:docMk/>
          <pc:sldMk cId="3247943165" sldId="282"/>
        </pc:sldMkLst>
        <pc:spChg chg="mod">
          <ac:chgData name="Ho, John" userId="05c0943e-b1cc-4b01-a62a-cd22699c9cb5" providerId="ADAL" clId="{DEFC35D5-C053-416A-BB61-69D29AF57886}" dt="2023-02-08T00:43:40.097" v="810" actId="2711"/>
          <ac:spMkLst>
            <pc:docMk/>
            <pc:sldMk cId="3247943165" sldId="282"/>
            <ac:spMk id="10" creationId="{C2074C50-979E-458B-9C35-7BDCF3B37AD2}"/>
          </ac:spMkLst>
        </pc:spChg>
        <pc:spChg chg="mod">
          <ac:chgData name="Ho, John" userId="05c0943e-b1cc-4b01-a62a-cd22699c9cb5" providerId="ADAL" clId="{DEFC35D5-C053-416A-BB61-69D29AF57886}" dt="2023-02-08T00:43:40.097" v="810" actId="2711"/>
          <ac:spMkLst>
            <pc:docMk/>
            <pc:sldMk cId="3247943165" sldId="282"/>
            <ac:spMk id="11" creationId="{5BABCCD0-7141-4234-924A-47796F8BF604}"/>
          </ac:spMkLst>
        </pc:spChg>
        <pc:spChg chg="mod">
          <ac:chgData name="Ho, John" userId="05c0943e-b1cc-4b01-a62a-cd22699c9cb5" providerId="ADAL" clId="{DEFC35D5-C053-416A-BB61-69D29AF57886}" dt="2023-02-14T04:29:19.266" v="1257" actId="20577"/>
          <ac:spMkLst>
            <pc:docMk/>
            <pc:sldMk cId="3247943165" sldId="282"/>
            <ac:spMk id="13" creationId="{DAACCCE1-3CB9-4114-A62D-CF2C0E8EC3A4}"/>
          </ac:spMkLst>
        </pc:spChg>
        <pc:spChg chg="mod">
          <ac:chgData name="Ho, John" userId="05c0943e-b1cc-4b01-a62a-cd22699c9cb5" providerId="ADAL" clId="{DEFC35D5-C053-416A-BB61-69D29AF57886}" dt="2023-02-09T00:48:09.735" v="1185" actId="1076"/>
          <ac:spMkLst>
            <pc:docMk/>
            <pc:sldMk cId="3247943165" sldId="282"/>
            <ac:spMk id="19458" creationId="{00000000-0000-0000-0000-000000000000}"/>
          </ac:spMkLst>
        </pc:spChg>
        <pc:spChg chg="mod">
          <ac:chgData name="Ho, John" userId="05c0943e-b1cc-4b01-a62a-cd22699c9cb5" providerId="ADAL" clId="{DEFC35D5-C053-416A-BB61-69D29AF57886}" dt="2023-02-14T04:30:57.292" v="1275" actId="1076"/>
          <ac:spMkLst>
            <pc:docMk/>
            <pc:sldMk cId="3247943165" sldId="282"/>
            <ac:spMk id="19462" creationId="{00000000-0000-0000-0000-000000000000}"/>
          </ac:spMkLst>
        </pc:spChg>
        <pc:picChg chg="add mod">
          <ac:chgData name="Ho, John" userId="05c0943e-b1cc-4b01-a62a-cd22699c9cb5" providerId="ADAL" clId="{DEFC35D5-C053-416A-BB61-69D29AF57886}" dt="2023-02-14T04:30:52.855" v="1274"/>
          <ac:picMkLst>
            <pc:docMk/>
            <pc:sldMk cId="3247943165" sldId="282"/>
            <ac:picMk id="4" creationId="{A4803706-9CDE-EAA4-E73F-5C81A9B7CC89}"/>
          </ac:picMkLst>
        </pc:picChg>
      </pc:sldChg>
      <pc:sldChg chg="del">
        <pc:chgData name="Ho, John" userId="05c0943e-b1cc-4b01-a62a-cd22699c9cb5" providerId="ADAL" clId="{DEFC35D5-C053-416A-BB61-69D29AF57886}" dt="2023-02-07T08:45:06.718" v="504" actId="47"/>
        <pc:sldMkLst>
          <pc:docMk/>
          <pc:sldMk cId="3485971904" sldId="283"/>
        </pc:sldMkLst>
      </pc:sldChg>
      <pc:sldChg chg="del">
        <pc:chgData name="Ho, John" userId="05c0943e-b1cc-4b01-a62a-cd22699c9cb5" providerId="ADAL" clId="{DEFC35D5-C053-416A-BB61-69D29AF57886}" dt="2023-02-07T08:45:06.718" v="504" actId="47"/>
        <pc:sldMkLst>
          <pc:docMk/>
          <pc:sldMk cId="3403208225" sldId="284"/>
        </pc:sldMkLst>
      </pc:sldChg>
      <pc:sldChg chg="del">
        <pc:chgData name="Ho, John" userId="05c0943e-b1cc-4b01-a62a-cd22699c9cb5" providerId="ADAL" clId="{DEFC35D5-C053-416A-BB61-69D29AF57886}" dt="2023-02-07T08:45:06.718" v="504" actId="47"/>
        <pc:sldMkLst>
          <pc:docMk/>
          <pc:sldMk cId="1422497773" sldId="285"/>
        </pc:sldMkLst>
      </pc:sldChg>
      <pc:sldChg chg="del">
        <pc:chgData name="Ho, John" userId="05c0943e-b1cc-4b01-a62a-cd22699c9cb5" providerId="ADAL" clId="{DEFC35D5-C053-416A-BB61-69D29AF57886}" dt="2023-02-07T08:45:06.718" v="504" actId="47"/>
        <pc:sldMkLst>
          <pc:docMk/>
          <pc:sldMk cId="4205846539" sldId="286"/>
        </pc:sldMkLst>
      </pc:sldChg>
      <pc:sldChg chg="del">
        <pc:chgData name="Ho, John" userId="05c0943e-b1cc-4b01-a62a-cd22699c9cb5" providerId="ADAL" clId="{DEFC35D5-C053-416A-BB61-69D29AF57886}" dt="2023-02-07T08:45:06.718" v="504" actId="47"/>
        <pc:sldMkLst>
          <pc:docMk/>
          <pc:sldMk cId="2537974279" sldId="287"/>
        </pc:sldMkLst>
      </pc:sldChg>
      <pc:sldChg chg="del">
        <pc:chgData name="Ho, John" userId="05c0943e-b1cc-4b01-a62a-cd22699c9cb5" providerId="ADAL" clId="{DEFC35D5-C053-416A-BB61-69D29AF57886}" dt="2023-02-07T08:45:06.718" v="504" actId="47"/>
        <pc:sldMkLst>
          <pc:docMk/>
          <pc:sldMk cId="3652841966" sldId="288"/>
        </pc:sldMkLst>
      </pc:sldChg>
      <pc:sldChg chg="del">
        <pc:chgData name="Ho, John" userId="05c0943e-b1cc-4b01-a62a-cd22699c9cb5" providerId="ADAL" clId="{DEFC35D5-C053-416A-BB61-69D29AF57886}" dt="2023-02-07T08:45:06.718" v="504" actId="47"/>
        <pc:sldMkLst>
          <pc:docMk/>
          <pc:sldMk cId="3076267199" sldId="289"/>
        </pc:sldMkLst>
      </pc:sldChg>
      <pc:sldChg chg="del">
        <pc:chgData name="Ho, John" userId="05c0943e-b1cc-4b01-a62a-cd22699c9cb5" providerId="ADAL" clId="{DEFC35D5-C053-416A-BB61-69D29AF57886}" dt="2023-02-07T08:45:06.718" v="504" actId="47"/>
        <pc:sldMkLst>
          <pc:docMk/>
          <pc:sldMk cId="1484291477" sldId="290"/>
        </pc:sldMkLst>
      </pc:sldChg>
      <pc:sldChg chg="del">
        <pc:chgData name="Ho, John" userId="05c0943e-b1cc-4b01-a62a-cd22699c9cb5" providerId="ADAL" clId="{DEFC35D5-C053-416A-BB61-69D29AF57886}" dt="2023-02-07T08:45:06.718" v="504" actId="47"/>
        <pc:sldMkLst>
          <pc:docMk/>
          <pc:sldMk cId="1193082099" sldId="291"/>
        </pc:sldMkLst>
      </pc:sldChg>
      <pc:sldChg chg="del">
        <pc:chgData name="Ho, John" userId="05c0943e-b1cc-4b01-a62a-cd22699c9cb5" providerId="ADAL" clId="{DEFC35D5-C053-416A-BB61-69D29AF57886}" dt="2023-02-07T08:45:06.718" v="504" actId="47"/>
        <pc:sldMkLst>
          <pc:docMk/>
          <pc:sldMk cId="1970885448" sldId="292"/>
        </pc:sldMkLst>
      </pc:sldChg>
      <pc:sldChg chg="del">
        <pc:chgData name="Ho, John" userId="05c0943e-b1cc-4b01-a62a-cd22699c9cb5" providerId="ADAL" clId="{DEFC35D5-C053-416A-BB61-69D29AF57886}" dt="2023-02-07T08:45:06.718" v="504" actId="47"/>
        <pc:sldMkLst>
          <pc:docMk/>
          <pc:sldMk cId="1811892428" sldId="293"/>
        </pc:sldMkLst>
      </pc:sldChg>
      <pc:sldChg chg="del">
        <pc:chgData name="Ho, John" userId="05c0943e-b1cc-4b01-a62a-cd22699c9cb5" providerId="ADAL" clId="{DEFC35D5-C053-416A-BB61-69D29AF57886}" dt="2023-02-07T08:45:06.718" v="504" actId="47"/>
        <pc:sldMkLst>
          <pc:docMk/>
          <pc:sldMk cId="3135269708" sldId="294"/>
        </pc:sldMkLst>
      </pc:sldChg>
      <pc:sldChg chg="del">
        <pc:chgData name="Ho, John" userId="05c0943e-b1cc-4b01-a62a-cd22699c9cb5" providerId="ADAL" clId="{DEFC35D5-C053-416A-BB61-69D29AF57886}" dt="2023-02-07T08:45:06.718" v="504" actId="47"/>
        <pc:sldMkLst>
          <pc:docMk/>
          <pc:sldMk cId="1464067199" sldId="295"/>
        </pc:sldMkLst>
      </pc:sldChg>
      <pc:sldChg chg="del">
        <pc:chgData name="Ho, John" userId="05c0943e-b1cc-4b01-a62a-cd22699c9cb5" providerId="ADAL" clId="{DEFC35D5-C053-416A-BB61-69D29AF57886}" dt="2023-02-07T08:45:06.718" v="504" actId="47"/>
        <pc:sldMkLst>
          <pc:docMk/>
          <pc:sldMk cId="3744513168" sldId="296"/>
        </pc:sldMkLst>
      </pc:sldChg>
      <pc:sldChg chg="del">
        <pc:chgData name="Ho, John" userId="05c0943e-b1cc-4b01-a62a-cd22699c9cb5" providerId="ADAL" clId="{DEFC35D5-C053-416A-BB61-69D29AF57886}" dt="2023-02-07T08:45:06.718" v="504" actId="47"/>
        <pc:sldMkLst>
          <pc:docMk/>
          <pc:sldMk cId="160632547" sldId="297"/>
        </pc:sldMkLst>
      </pc:sldChg>
      <pc:sldChg chg="del">
        <pc:chgData name="Ho, John" userId="05c0943e-b1cc-4b01-a62a-cd22699c9cb5" providerId="ADAL" clId="{DEFC35D5-C053-416A-BB61-69D29AF57886}" dt="2023-02-07T08:45:06.718" v="504" actId="47"/>
        <pc:sldMkLst>
          <pc:docMk/>
          <pc:sldMk cId="2095778264" sldId="298"/>
        </pc:sldMkLst>
      </pc:sldChg>
      <pc:sldChg chg="del">
        <pc:chgData name="Ho, John" userId="05c0943e-b1cc-4b01-a62a-cd22699c9cb5" providerId="ADAL" clId="{DEFC35D5-C053-416A-BB61-69D29AF57886}" dt="2023-02-07T08:45:06.718" v="504" actId="47"/>
        <pc:sldMkLst>
          <pc:docMk/>
          <pc:sldMk cId="1376228402" sldId="299"/>
        </pc:sldMkLst>
      </pc:sldChg>
      <pc:sldChg chg="del">
        <pc:chgData name="Ho, John" userId="05c0943e-b1cc-4b01-a62a-cd22699c9cb5" providerId="ADAL" clId="{DEFC35D5-C053-416A-BB61-69D29AF57886}" dt="2023-02-07T08:45:06.718" v="504" actId="47"/>
        <pc:sldMkLst>
          <pc:docMk/>
          <pc:sldMk cId="1953993488" sldId="300"/>
        </pc:sldMkLst>
      </pc:sldChg>
      <pc:sldChg chg="del">
        <pc:chgData name="Ho, John" userId="05c0943e-b1cc-4b01-a62a-cd22699c9cb5" providerId="ADAL" clId="{DEFC35D5-C053-416A-BB61-69D29AF57886}" dt="2023-02-07T08:45:06.718" v="504" actId="47"/>
        <pc:sldMkLst>
          <pc:docMk/>
          <pc:sldMk cId="3954504355" sldId="301"/>
        </pc:sldMkLst>
      </pc:sldChg>
      <pc:sldChg chg="del">
        <pc:chgData name="Ho, John" userId="05c0943e-b1cc-4b01-a62a-cd22699c9cb5" providerId="ADAL" clId="{DEFC35D5-C053-416A-BB61-69D29AF57886}" dt="2023-02-07T08:45:06.718" v="504" actId="47"/>
        <pc:sldMkLst>
          <pc:docMk/>
          <pc:sldMk cId="983863964" sldId="302"/>
        </pc:sldMkLst>
      </pc:sldChg>
      <pc:sldChg chg="del">
        <pc:chgData name="Ho, John" userId="05c0943e-b1cc-4b01-a62a-cd22699c9cb5" providerId="ADAL" clId="{DEFC35D5-C053-416A-BB61-69D29AF57886}" dt="2023-02-07T08:45:06.718" v="504" actId="47"/>
        <pc:sldMkLst>
          <pc:docMk/>
          <pc:sldMk cId="2980215943" sldId="303"/>
        </pc:sldMkLst>
      </pc:sldChg>
      <pc:sldChg chg="del">
        <pc:chgData name="Ho, John" userId="05c0943e-b1cc-4b01-a62a-cd22699c9cb5" providerId="ADAL" clId="{DEFC35D5-C053-416A-BB61-69D29AF57886}" dt="2023-02-07T08:45:06.718" v="504" actId="47"/>
        <pc:sldMkLst>
          <pc:docMk/>
          <pc:sldMk cId="1643046344" sldId="304"/>
        </pc:sldMkLst>
      </pc:sldChg>
      <pc:sldChg chg="del">
        <pc:chgData name="Ho, John" userId="05c0943e-b1cc-4b01-a62a-cd22699c9cb5" providerId="ADAL" clId="{DEFC35D5-C053-416A-BB61-69D29AF57886}" dt="2023-02-07T08:45:06.718" v="504" actId="47"/>
        <pc:sldMkLst>
          <pc:docMk/>
          <pc:sldMk cId="4286348506" sldId="305"/>
        </pc:sldMkLst>
      </pc:sldChg>
      <pc:sldChg chg="del">
        <pc:chgData name="Ho, John" userId="05c0943e-b1cc-4b01-a62a-cd22699c9cb5" providerId="ADAL" clId="{DEFC35D5-C053-416A-BB61-69D29AF57886}" dt="2023-02-07T08:45:06.718" v="504" actId="47"/>
        <pc:sldMkLst>
          <pc:docMk/>
          <pc:sldMk cId="1343383097" sldId="310"/>
        </pc:sldMkLst>
      </pc:sldChg>
      <pc:sldChg chg="del">
        <pc:chgData name="Ho, John" userId="05c0943e-b1cc-4b01-a62a-cd22699c9cb5" providerId="ADAL" clId="{DEFC35D5-C053-416A-BB61-69D29AF57886}" dt="2023-02-07T08:45:06.718" v="504" actId="47"/>
        <pc:sldMkLst>
          <pc:docMk/>
          <pc:sldMk cId="1878584546" sldId="311"/>
        </pc:sldMkLst>
      </pc:sldChg>
      <pc:sldChg chg="del">
        <pc:chgData name="Ho, John" userId="05c0943e-b1cc-4b01-a62a-cd22699c9cb5" providerId="ADAL" clId="{DEFC35D5-C053-416A-BB61-69D29AF57886}" dt="2023-02-07T08:45:06.718" v="504" actId="47"/>
        <pc:sldMkLst>
          <pc:docMk/>
          <pc:sldMk cId="3642736793" sldId="312"/>
        </pc:sldMkLst>
      </pc:sldChg>
      <pc:sldChg chg="addSp delSp modSp mod">
        <pc:chgData name="Ho, John" userId="05c0943e-b1cc-4b01-a62a-cd22699c9cb5" providerId="ADAL" clId="{DEFC35D5-C053-416A-BB61-69D29AF57886}" dt="2023-02-14T04:31:57.845" v="1289"/>
        <pc:sldMkLst>
          <pc:docMk/>
          <pc:sldMk cId="4101135932" sldId="313"/>
        </pc:sldMkLst>
        <pc:spChg chg="mod">
          <ac:chgData name="Ho, John" userId="05c0943e-b1cc-4b01-a62a-cd22699c9cb5" providerId="ADAL" clId="{DEFC35D5-C053-416A-BB61-69D29AF57886}" dt="2023-02-08T00:45:48.416" v="824" actId="255"/>
          <ac:spMkLst>
            <pc:docMk/>
            <pc:sldMk cId="4101135932" sldId="313"/>
            <ac:spMk id="9217" creationId="{00000000-0000-0000-0000-000000000000}"/>
          </ac:spMkLst>
        </pc:spChg>
        <pc:picChg chg="add mod">
          <ac:chgData name="Ho, John" userId="05c0943e-b1cc-4b01-a62a-cd22699c9cb5" providerId="ADAL" clId="{DEFC35D5-C053-416A-BB61-69D29AF57886}" dt="2023-02-14T04:31:57.845" v="1289"/>
          <ac:picMkLst>
            <pc:docMk/>
            <pc:sldMk cId="4101135932" sldId="313"/>
            <ac:picMk id="2" creationId="{BEDDCD2B-A0E0-0BC0-7945-0FE1AA935FCA}"/>
          </ac:picMkLst>
        </pc:picChg>
        <pc:picChg chg="del">
          <ac:chgData name="Ho, John" userId="05c0943e-b1cc-4b01-a62a-cd22699c9cb5" providerId="ADAL" clId="{DEFC35D5-C053-416A-BB61-69D29AF57886}" dt="2023-02-14T04:31:56.332" v="1288" actId="478"/>
          <ac:picMkLst>
            <pc:docMk/>
            <pc:sldMk cId="4101135932" sldId="313"/>
            <ac:picMk id="10244" creationId="{00000000-0000-0000-0000-000000000000}"/>
          </ac:picMkLst>
        </pc:picChg>
      </pc:sldChg>
      <pc:sldChg chg="addSp delSp modSp mod">
        <pc:chgData name="Ho, John" userId="05c0943e-b1cc-4b01-a62a-cd22699c9cb5" providerId="ADAL" clId="{DEFC35D5-C053-416A-BB61-69D29AF57886}" dt="2023-02-14T04:32:07.677" v="1293"/>
        <pc:sldMkLst>
          <pc:docMk/>
          <pc:sldMk cId="34768293" sldId="314"/>
        </pc:sldMkLst>
        <pc:graphicFrameChg chg="modGraphic">
          <ac:chgData name="Ho, John" userId="05c0943e-b1cc-4b01-a62a-cd22699c9cb5" providerId="ADAL" clId="{DEFC35D5-C053-416A-BB61-69D29AF57886}" dt="2023-02-08T00:47:09.268" v="838" actId="2711"/>
          <ac:graphicFrameMkLst>
            <pc:docMk/>
            <pc:sldMk cId="34768293" sldId="314"/>
            <ac:graphicFrameMk id="4" creationId="{5C7E2F06-C874-61C5-BFC1-629D62A76A5C}"/>
          </ac:graphicFrameMkLst>
        </pc:graphicFrameChg>
        <pc:picChg chg="add mod">
          <ac:chgData name="Ho, John" userId="05c0943e-b1cc-4b01-a62a-cd22699c9cb5" providerId="ADAL" clId="{DEFC35D5-C053-416A-BB61-69D29AF57886}" dt="2023-02-14T04:32:07.677" v="1293"/>
          <ac:picMkLst>
            <pc:docMk/>
            <pc:sldMk cId="34768293" sldId="314"/>
            <ac:picMk id="2" creationId="{410F62C3-EAD7-F661-601A-1CE84DEFFBBF}"/>
          </ac:picMkLst>
        </pc:picChg>
        <pc:picChg chg="del">
          <ac:chgData name="Ho, John" userId="05c0943e-b1cc-4b01-a62a-cd22699c9cb5" providerId="ADAL" clId="{DEFC35D5-C053-416A-BB61-69D29AF57886}" dt="2023-02-14T04:32:07.352" v="1292" actId="478"/>
          <ac:picMkLst>
            <pc:docMk/>
            <pc:sldMk cId="34768293" sldId="314"/>
            <ac:picMk id="10244" creationId="{00000000-0000-0000-0000-000000000000}"/>
          </ac:picMkLst>
        </pc:picChg>
      </pc:sldChg>
      <pc:sldChg chg="addSp delSp modSp add mod">
        <pc:chgData name="Ho, John" userId="05c0943e-b1cc-4b01-a62a-cd22699c9cb5" providerId="ADAL" clId="{DEFC35D5-C053-416A-BB61-69D29AF57886}" dt="2023-02-14T04:32:02.317" v="1291"/>
        <pc:sldMkLst>
          <pc:docMk/>
          <pc:sldMk cId="2051562709" sldId="315"/>
        </pc:sldMkLst>
        <pc:spChg chg="mod">
          <ac:chgData name="Ho, John" userId="05c0943e-b1cc-4b01-a62a-cd22699c9cb5" providerId="ADAL" clId="{DEFC35D5-C053-416A-BB61-69D29AF57886}" dt="2023-02-09T00:51:48.494" v="1217" actId="207"/>
          <ac:spMkLst>
            <pc:docMk/>
            <pc:sldMk cId="2051562709" sldId="315"/>
            <ac:spMk id="9217" creationId="{00000000-0000-0000-0000-000000000000}"/>
          </ac:spMkLst>
        </pc:spChg>
        <pc:picChg chg="add mod">
          <ac:chgData name="Ho, John" userId="05c0943e-b1cc-4b01-a62a-cd22699c9cb5" providerId="ADAL" clId="{DEFC35D5-C053-416A-BB61-69D29AF57886}" dt="2023-02-14T04:32:02.317" v="1291"/>
          <ac:picMkLst>
            <pc:docMk/>
            <pc:sldMk cId="2051562709" sldId="315"/>
            <ac:picMk id="2" creationId="{01E7A33E-68FD-70AC-5343-0B5A9FB699EA}"/>
          </ac:picMkLst>
        </pc:picChg>
        <pc:picChg chg="del">
          <ac:chgData name="Ho, John" userId="05c0943e-b1cc-4b01-a62a-cd22699c9cb5" providerId="ADAL" clId="{DEFC35D5-C053-416A-BB61-69D29AF57886}" dt="2023-02-14T04:32:01.981" v="1290" actId="478"/>
          <ac:picMkLst>
            <pc:docMk/>
            <pc:sldMk cId="2051562709" sldId="315"/>
            <ac:picMk id="10244" creationId="{00000000-0000-0000-0000-000000000000}"/>
          </ac:picMkLst>
        </pc:picChg>
      </pc:sldChg>
      <pc:sldChg chg="addSp delSp modSp add mod ord">
        <pc:chgData name="Ho, John" userId="05c0943e-b1cc-4b01-a62a-cd22699c9cb5" providerId="ADAL" clId="{DEFC35D5-C053-416A-BB61-69D29AF57886}" dt="2023-02-08T00:47:43.457" v="841" actId="2711"/>
        <pc:sldMkLst>
          <pc:docMk/>
          <pc:sldMk cId="2025262755" sldId="316"/>
        </pc:sldMkLst>
        <pc:spChg chg="add mod">
          <ac:chgData name="Ho, John" userId="05c0943e-b1cc-4b01-a62a-cd22699c9cb5" providerId="ADAL" clId="{DEFC35D5-C053-416A-BB61-69D29AF57886}" dt="2023-02-08T00:47:43.457" v="841" actId="2711"/>
          <ac:spMkLst>
            <pc:docMk/>
            <pc:sldMk cId="2025262755" sldId="316"/>
            <ac:spMk id="2" creationId="{077D6427-2457-7C87-DFE0-0AB06593124A}"/>
          </ac:spMkLst>
        </pc:spChg>
        <pc:spChg chg="add mod">
          <ac:chgData name="Ho, John" userId="05c0943e-b1cc-4b01-a62a-cd22699c9cb5" providerId="ADAL" clId="{DEFC35D5-C053-416A-BB61-69D29AF57886}" dt="2023-02-08T00:47:43.457" v="841" actId="2711"/>
          <ac:spMkLst>
            <pc:docMk/>
            <pc:sldMk cId="2025262755" sldId="316"/>
            <ac:spMk id="5" creationId="{D8EC957E-E354-BEE5-824C-CCE1E5BAFAA0}"/>
          </ac:spMkLst>
        </pc:spChg>
        <pc:spChg chg="add mod">
          <ac:chgData name="Ho, John" userId="05c0943e-b1cc-4b01-a62a-cd22699c9cb5" providerId="ADAL" clId="{DEFC35D5-C053-416A-BB61-69D29AF57886}" dt="2023-02-08T00:47:43.457" v="841" actId="2711"/>
          <ac:spMkLst>
            <pc:docMk/>
            <pc:sldMk cId="2025262755" sldId="316"/>
            <ac:spMk id="6" creationId="{6C90B0B9-2113-F57B-F1AD-FBABA28EA9DB}"/>
          </ac:spMkLst>
        </pc:spChg>
        <pc:spChg chg="add mod">
          <ac:chgData name="Ho, John" userId="05c0943e-b1cc-4b01-a62a-cd22699c9cb5" providerId="ADAL" clId="{DEFC35D5-C053-416A-BB61-69D29AF57886}" dt="2023-02-08T00:47:43.457" v="841" actId="2711"/>
          <ac:spMkLst>
            <pc:docMk/>
            <pc:sldMk cId="2025262755" sldId="316"/>
            <ac:spMk id="7" creationId="{0B7F20B5-3C05-00F6-A799-F66C6B25A3E2}"/>
          </ac:spMkLst>
        </pc:spChg>
        <pc:spChg chg="add mod">
          <ac:chgData name="Ho, John" userId="05c0943e-b1cc-4b01-a62a-cd22699c9cb5" providerId="ADAL" clId="{DEFC35D5-C053-416A-BB61-69D29AF57886}" dt="2023-02-08T00:47:43.457" v="841" actId="2711"/>
          <ac:spMkLst>
            <pc:docMk/>
            <pc:sldMk cId="2025262755" sldId="316"/>
            <ac:spMk id="8" creationId="{39D192BE-1D8F-D44D-5F26-7ECED96477BC}"/>
          </ac:spMkLst>
        </pc:spChg>
        <pc:spChg chg="add mod">
          <ac:chgData name="Ho, John" userId="05c0943e-b1cc-4b01-a62a-cd22699c9cb5" providerId="ADAL" clId="{DEFC35D5-C053-416A-BB61-69D29AF57886}" dt="2023-02-08T00:47:43.457" v="841" actId="2711"/>
          <ac:spMkLst>
            <pc:docMk/>
            <pc:sldMk cId="2025262755" sldId="316"/>
            <ac:spMk id="11" creationId="{E5F3ADC3-3F56-AA3E-BEBD-C90ABB98AA23}"/>
          </ac:spMkLst>
        </pc:spChg>
        <pc:spChg chg="add mod ord">
          <ac:chgData name="Ho, John" userId="05c0943e-b1cc-4b01-a62a-cd22699c9cb5" providerId="ADAL" clId="{DEFC35D5-C053-416A-BB61-69D29AF57886}" dt="2023-02-07T09:08:32.842" v="718" actId="14100"/>
          <ac:spMkLst>
            <pc:docMk/>
            <pc:sldMk cId="2025262755" sldId="316"/>
            <ac:spMk id="12" creationId="{21C859EB-82B1-F367-E794-6E5B1AE8ACDE}"/>
          </ac:spMkLst>
        </pc:spChg>
        <pc:spChg chg="add mod ord">
          <ac:chgData name="Ho, John" userId="05c0943e-b1cc-4b01-a62a-cd22699c9cb5" providerId="ADAL" clId="{DEFC35D5-C053-416A-BB61-69D29AF57886}" dt="2023-02-07T09:08:37.018" v="719" actId="14100"/>
          <ac:spMkLst>
            <pc:docMk/>
            <pc:sldMk cId="2025262755" sldId="316"/>
            <ac:spMk id="13" creationId="{C8708B33-5ACF-D27B-71A9-215580CFA6A3}"/>
          </ac:spMkLst>
        </pc:spChg>
        <pc:spChg chg="add mod ord">
          <ac:chgData name="Ho, John" userId="05c0943e-b1cc-4b01-a62a-cd22699c9cb5" providerId="ADAL" clId="{DEFC35D5-C053-416A-BB61-69D29AF57886}" dt="2023-02-07T08:41:12.493" v="482" actId="167"/>
          <ac:spMkLst>
            <pc:docMk/>
            <pc:sldMk cId="2025262755" sldId="316"/>
            <ac:spMk id="16" creationId="{4C82575A-0C23-9086-6D4A-CC72CD200A6E}"/>
          </ac:spMkLst>
        </pc:spChg>
        <pc:spChg chg="mod">
          <ac:chgData name="Ho, John" userId="05c0943e-b1cc-4b01-a62a-cd22699c9cb5" providerId="ADAL" clId="{DEFC35D5-C053-416A-BB61-69D29AF57886}" dt="2023-02-08T00:47:29.894" v="840" actId="255"/>
          <ac:spMkLst>
            <pc:docMk/>
            <pc:sldMk cId="2025262755" sldId="316"/>
            <ac:spMk id="9217" creationId="{00000000-0000-0000-0000-000000000000}"/>
          </ac:spMkLst>
        </pc:spChg>
        <pc:picChg chg="add del mod">
          <ac:chgData name="Ho, John" userId="05c0943e-b1cc-4b01-a62a-cd22699c9cb5" providerId="ADAL" clId="{DEFC35D5-C053-416A-BB61-69D29AF57886}" dt="2023-02-07T08:46:32.477" v="508" actId="478"/>
          <ac:picMkLst>
            <pc:docMk/>
            <pc:sldMk cId="2025262755" sldId="316"/>
            <ac:picMk id="4" creationId="{41E5FF8A-6DF6-2B1F-FE77-269891E06590}"/>
          </ac:picMkLst>
        </pc:picChg>
        <pc:picChg chg="add del">
          <ac:chgData name="Ho, John" userId="05c0943e-b1cc-4b01-a62a-cd22699c9cb5" providerId="ADAL" clId="{DEFC35D5-C053-416A-BB61-69D29AF57886}" dt="2023-02-07T08:13:17.635" v="399" actId="22"/>
          <ac:picMkLst>
            <pc:docMk/>
            <pc:sldMk cId="2025262755" sldId="316"/>
            <ac:picMk id="10" creationId="{08EEB01B-61B7-8E2F-223D-3D19C33D1D0D}"/>
          </ac:picMkLst>
        </pc:picChg>
        <pc:picChg chg="mod">
          <ac:chgData name="Ho, John" userId="05c0943e-b1cc-4b01-a62a-cd22699c9cb5" providerId="ADAL" clId="{DEFC35D5-C053-416A-BB61-69D29AF57886}" dt="2023-02-07T07:34:26.773" v="209" actId="14100"/>
          <ac:picMkLst>
            <pc:docMk/>
            <pc:sldMk cId="2025262755" sldId="316"/>
            <ac:picMk id="10244" creationId="{00000000-0000-0000-0000-000000000000}"/>
          </ac:picMkLst>
        </pc:picChg>
        <pc:cxnChg chg="add mod">
          <ac:chgData name="Ho, John" userId="05c0943e-b1cc-4b01-a62a-cd22699c9cb5" providerId="ADAL" clId="{DEFC35D5-C053-416A-BB61-69D29AF57886}" dt="2023-02-07T08:40:33.013" v="476" actId="692"/>
          <ac:cxnSpMkLst>
            <pc:docMk/>
            <pc:sldMk cId="2025262755" sldId="316"/>
            <ac:cxnSpMk id="15" creationId="{78B87DB2-FAC8-2DBE-E1F9-EC651F6DAD27}"/>
          </ac:cxnSpMkLst>
        </pc:cxnChg>
        <pc:cxnChg chg="add mod">
          <ac:chgData name="Ho, John" userId="05c0943e-b1cc-4b01-a62a-cd22699c9cb5" providerId="ADAL" clId="{DEFC35D5-C053-416A-BB61-69D29AF57886}" dt="2023-02-07T08:43:07.485" v="495" actId="692"/>
          <ac:cxnSpMkLst>
            <pc:docMk/>
            <pc:sldMk cId="2025262755" sldId="316"/>
            <ac:cxnSpMk id="18" creationId="{D3152612-F988-1FC6-7CB1-7B86E038A707}"/>
          </ac:cxnSpMkLst>
        </pc:cxnChg>
      </pc:sldChg>
      <pc:sldChg chg="addSp delSp modSp add mod">
        <pc:chgData name="Ho, John" userId="05c0943e-b1cc-4b01-a62a-cd22699c9cb5" providerId="ADAL" clId="{DEFC35D5-C053-416A-BB61-69D29AF57886}" dt="2023-02-09T00:52:26.705" v="1218" actId="14100"/>
        <pc:sldMkLst>
          <pc:docMk/>
          <pc:sldMk cId="1792796457" sldId="317"/>
        </pc:sldMkLst>
        <pc:spChg chg="mod">
          <ac:chgData name="Ho, John" userId="05c0943e-b1cc-4b01-a62a-cd22699c9cb5" providerId="ADAL" clId="{DEFC35D5-C053-416A-BB61-69D29AF57886}" dt="2023-02-08T00:48:03.258" v="842" actId="2711"/>
          <ac:spMkLst>
            <pc:docMk/>
            <pc:sldMk cId="1792796457" sldId="317"/>
            <ac:spMk id="2" creationId="{077D6427-2457-7C87-DFE0-0AB06593124A}"/>
          </ac:spMkLst>
        </pc:spChg>
        <pc:spChg chg="mod">
          <ac:chgData name="Ho, John" userId="05c0943e-b1cc-4b01-a62a-cd22699c9cb5" providerId="ADAL" clId="{DEFC35D5-C053-416A-BB61-69D29AF57886}" dt="2023-02-08T00:48:03.258" v="842" actId="2711"/>
          <ac:spMkLst>
            <pc:docMk/>
            <pc:sldMk cId="1792796457" sldId="317"/>
            <ac:spMk id="5" creationId="{D8EC957E-E354-BEE5-824C-CCE1E5BAFAA0}"/>
          </ac:spMkLst>
        </pc:spChg>
        <pc:spChg chg="mod">
          <ac:chgData name="Ho, John" userId="05c0943e-b1cc-4b01-a62a-cd22699c9cb5" providerId="ADAL" clId="{DEFC35D5-C053-416A-BB61-69D29AF57886}" dt="2023-02-09T00:52:26.705" v="1218" actId="14100"/>
          <ac:spMkLst>
            <pc:docMk/>
            <pc:sldMk cId="1792796457" sldId="317"/>
            <ac:spMk id="6" creationId="{6C90B0B9-2113-F57B-F1AD-FBABA28EA9DB}"/>
          </ac:spMkLst>
        </pc:spChg>
        <pc:spChg chg="mod">
          <ac:chgData name="Ho, John" userId="05c0943e-b1cc-4b01-a62a-cd22699c9cb5" providerId="ADAL" clId="{DEFC35D5-C053-416A-BB61-69D29AF57886}" dt="2023-02-08T00:48:03.258" v="842" actId="2711"/>
          <ac:spMkLst>
            <pc:docMk/>
            <pc:sldMk cId="1792796457" sldId="317"/>
            <ac:spMk id="7" creationId="{0B7F20B5-3C05-00F6-A799-F66C6B25A3E2}"/>
          </ac:spMkLst>
        </pc:spChg>
        <pc:spChg chg="mod">
          <ac:chgData name="Ho, John" userId="05c0943e-b1cc-4b01-a62a-cd22699c9cb5" providerId="ADAL" clId="{DEFC35D5-C053-416A-BB61-69D29AF57886}" dt="2023-02-08T00:48:03.258" v="842" actId="2711"/>
          <ac:spMkLst>
            <pc:docMk/>
            <pc:sldMk cId="1792796457" sldId="317"/>
            <ac:spMk id="8" creationId="{39D192BE-1D8F-D44D-5F26-7ECED96477BC}"/>
          </ac:spMkLst>
        </pc:spChg>
        <pc:spChg chg="add del">
          <ac:chgData name="Ho, John" userId="05c0943e-b1cc-4b01-a62a-cd22699c9cb5" providerId="ADAL" clId="{DEFC35D5-C053-416A-BB61-69D29AF57886}" dt="2023-02-07T08:57:59.815" v="632" actId="22"/>
          <ac:spMkLst>
            <pc:docMk/>
            <pc:sldMk cId="1792796457" sldId="317"/>
            <ac:spMk id="9" creationId="{59624DBA-F8FB-A54D-C73A-052992BAB511}"/>
          </ac:spMkLst>
        </pc:spChg>
        <pc:spChg chg="add mod">
          <ac:chgData name="Ho, John" userId="05c0943e-b1cc-4b01-a62a-cd22699c9cb5" providerId="ADAL" clId="{DEFC35D5-C053-416A-BB61-69D29AF57886}" dt="2023-02-08T00:48:03.258" v="842" actId="2711"/>
          <ac:spMkLst>
            <pc:docMk/>
            <pc:sldMk cId="1792796457" sldId="317"/>
            <ac:spMk id="10" creationId="{C7B70ABB-D901-5703-AC8D-D9CDE416959A}"/>
          </ac:spMkLst>
        </pc:spChg>
        <pc:spChg chg="mod">
          <ac:chgData name="Ho, John" userId="05c0943e-b1cc-4b01-a62a-cd22699c9cb5" providerId="ADAL" clId="{DEFC35D5-C053-416A-BB61-69D29AF57886}" dt="2023-02-08T00:48:03.258" v="842" actId="2711"/>
          <ac:spMkLst>
            <pc:docMk/>
            <pc:sldMk cId="1792796457" sldId="317"/>
            <ac:spMk id="11" creationId="{E5F3ADC3-3F56-AA3E-BEBD-C90ABB98AA23}"/>
          </ac:spMkLst>
        </pc:spChg>
        <pc:spChg chg="mod">
          <ac:chgData name="Ho, John" userId="05c0943e-b1cc-4b01-a62a-cd22699c9cb5" providerId="ADAL" clId="{DEFC35D5-C053-416A-BB61-69D29AF57886}" dt="2023-02-07T09:03:14.320" v="677" actId="14100"/>
          <ac:spMkLst>
            <pc:docMk/>
            <pc:sldMk cId="1792796457" sldId="317"/>
            <ac:spMk id="12" creationId="{21C859EB-82B1-F367-E794-6E5B1AE8ACDE}"/>
          </ac:spMkLst>
        </pc:spChg>
        <pc:spChg chg="mod">
          <ac:chgData name="Ho, John" userId="05c0943e-b1cc-4b01-a62a-cd22699c9cb5" providerId="ADAL" clId="{DEFC35D5-C053-416A-BB61-69D29AF57886}" dt="2023-02-07T09:15:05.136" v="772" actId="14100"/>
          <ac:spMkLst>
            <pc:docMk/>
            <pc:sldMk cId="1792796457" sldId="317"/>
            <ac:spMk id="13" creationId="{C8708B33-5ACF-D27B-71A9-215580CFA6A3}"/>
          </ac:spMkLst>
        </pc:spChg>
        <pc:spChg chg="add del mod">
          <ac:chgData name="Ho, John" userId="05c0943e-b1cc-4b01-a62a-cd22699c9cb5" providerId="ADAL" clId="{DEFC35D5-C053-416A-BB61-69D29AF57886}" dt="2023-02-07T09:04:15.348" v="684" actId="767"/>
          <ac:spMkLst>
            <pc:docMk/>
            <pc:sldMk cId="1792796457" sldId="317"/>
            <ac:spMk id="14" creationId="{EB414FA0-3681-0725-9FBE-5B426BAFCDA6}"/>
          </ac:spMkLst>
        </pc:spChg>
        <pc:spChg chg="mod">
          <ac:chgData name="Ho, John" userId="05c0943e-b1cc-4b01-a62a-cd22699c9cb5" providerId="ADAL" clId="{DEFC35D5-C053-416A-BB61-69D29AF57886}" dt="2023-02-07T09:15:29.596" v="775" actId="206"/>
          <ac:spMkLst>
            <pc:docMk/>
            <pc:sldMk cId="1792796457" sldId="317"/>
            <ac:spMk id="16" creationId="{4C82575A-0C23-9086-6D4A-CC72CD200A6E}"/>
          </ac:spMkLst>
        </pc:spChg>
        <pc:spChg chg="add mod ord">
          <ac:chgData name="Ho, John" userId="05c0943e-b1cc-4b01-a62a-cd22699c9cb5" providerId="ADAL" clId="{DEFC35D5-C053-416A-BB61-69D29AF57886}" dt="2023-02-07T09:14:58.016" v="771" actId="1076"/>
          <ac:spMkLst>
            <pc:docMk/>
            <pc:sldMk cId="1792796457" sldId="317"/>
            <ac:spMk id="17" creationId="{2C5C3B2A-5845-A83C-76DE-986916AB086D}"/>
          </ac:spMkLst>
        </pc:spChg>
        <pc:spChg chg="add mod">
          <ac:chgData name="Ho, John" userId="05c0943e-b1cc-4b01-a62a-cd22699c9cb5" providerId="ADAL" clId="{DEFC35D5-C053-416A-BB61-69D29AF57886}" dt="2023-02-08T00:48:03.258" v="842" actId="2711"/>
          <ac:spMkLst>
            <pc:docMk/>
            <pc:sldMk cId="1792796457" sldId="317"/>
            <ac:spMk id="19" creationId="{D380D6F4-E972-3AAF-12CF-8BCEB75A295C}"/>
          </ac:spMkLst>
        </pc:spChg>
        <pc:spChg chg="mod">
          <ac:chgData name="Ho, John" userId="05c0943e-b1cc-4b01-a62a-cd22699c9cb5" providerId="ADAL" clId="{DEFC35D5-C053-416A-BB61-69D29AF57886}" dt="2023-02-08T00:48:10.091" v="843" actId="255"/>
          <ac:spMkLst>
            <pc:docMk/>
            <pc:sldMk cId="1792796457" sldId="317"/>
            <ac:spMk id="9217" creationId="{00000000-0000-0000-0000-000000000000}"/>
          </ac:spMkLst>
        </pc:spChg>
        <pc:picChg chg="del">
          <ac:chgData name="Ho, John" userId="05c0943e-b1cc-4b01-a62a-cd22699c9cb5" providerId="ADAL" clId="{DEFC35D5-C053-416A-BB61-69D29AF57886}" dt="2023-02-07T08:46:35.476" v="509" actId="478"/>
          <ac:picMkLst>
            <pc:docMk/>
            <pc:sldMk cId="1792796457" sldId="317"/>
            <ac:picMk id="4" creationId="{41E5FF8A-6DF6-2B1F-FE77-269891E06590}"/>
          </ac:picMkLst>
        </pc:picChg>
        <pc:cxnChg chg="mod">
          <ac:chgData name="Ho, John" userId="05c0943e-b1cc-4b01-a62a-cd22699c9cb5" providerId="ADAL" clId="{DEFC35D5-C053-416A-BB61-69D29AF57886}" dt="2023-02-07T09:03:17.295" v="678" actId="1076"/>
          <ac:cxnSpMkLst>
            <pc:docMk/>
            <pc:sldMk cId="1792796457" sldId="317"/>
            <ac:cxnSpMk id="15" creationId="{78B87DB2-FAC8-2DBE-E1F9-EC651F6DAD27}"/>
          </ac:cxnSpMkLst>
        </pc:cxnChg>
        <pc:cxnChg chg="mod">
          <ac:chgData name="Ho, John" userId="05c0943e-b1cc-4b01-a62a-cd22699c9cb5" providerId="ADAL" clId="{DEFC35D5-C053-416A-BB61-69D29AF57886}" dt="2023-02-07T09:15:39.798" v="777" actId="14100"/>
          <ac:cxnSpMkLst>
            <pc:docMk/>
            <pc:sldMk cId="1792796457" sldId="317"/>
            <ac:cxnSpMk id="18" creationId="{D3152612-F988-1FC6-7CB1-7B86E038A707}"/>
          </ac:cxnSpMkLst>
        </pc:cxnChg>
      </pc:sldChg>
      <pc:sldChg chg="modSp add mod ord">
        <pc:chgData name="Ho, John" userId="05c0943e-b1cc-4b01-a62a-cd22699c9cb5" providerId="ADAL" clId="{DEFC35D5-C053-416A-BB61-69D29AF57886}" dt="2023-02-09T00:52:53.526" v="1221" actId="255"/>
        <pc:sldMkLst>
          <pc:docMk/>
          <pc:sldMk cId="2306102600" sldId="318"/>
        </pc:sldMkLst>
        <pc:graphicFrameChg chg="mod modGraphic">
          <ac:chgData name="Ho, John" userId="05c0943e-b1cc-4b01-a62a-cd22699c9cb5" providerId="ADAL" clId="{DEFC35D5-C053-416A-BB61-69D29AF57886}" dt="2023-02-09T00:52:53.526" v="1221" actId="255"/>
          <ac:graphicFrameMkLst>
            <pc:docMk/>
            <pc:sldMk cId="2306102600" sldId="318"/>
            <ac:graphicFrameMk id="4" creationId="{5C7E2F06-C874-61C5-BFC1-629D62A76A5C}"/>
          </ac:graphicFrameMkLst>
        </pc:graphicFrameChg>
      </pc:sldChg>
      <pc:sldChg chg="modSp add mod">
        <pc:chgData name="Ho, John" userId="05c0943e-b1cc-4b01-a62a-cd22699c9cb5" providerId="ADAL" clId="{DEFC35D5-C053-416A-BB61-69D29AF57886}" dt="2023-02-09T00:53:59.767" v="1230" actId="14734"/>
        <pc:sldMkLst>
          <pc:docMk/>
          <pc:sldMk cId="2274600722" sldId="319"/>
        </pc:sldMkLst>
        <pc:graphicFrameChg chg="mod modGraphic">
          <ac:chgData name="Ho, John" userId="05c0943e-b1cc-4b01-a62a-cd22699c9cb5" providerId="ADAL" clId="{DEFC35D5-C053-416A-BB61-69D29AF57886}" dt="2023-02-09T00:53:59.767" v="1230" actId="14734"/>
          <ac:graphicFrameMkLst>
            <pc:docMk/>
            <pc:sldMk cId="2274600722" sldId="319"/>
            <ac:graphicFrameMk id="4" creationId="{5C7E2F06-C874-61C5-BFC1-629D62A76A5C}"/>
          </ac:graphicFrameMkLst>
        </pc:graphicFrameChg>
      </pc:sldChg>
    </pc:docChg>
  </pc:docChgLst>
  <pc:docChgLst>
    <pc:chgData name="Ho, John" userId="05c0943e-b1cc-4b01-a62a-cd22699c9cb5" providerId="ADAL" clId="{8B29DCF1-D036-5D45-81FE-EDB117E06A08}"/>
    <pc:docChg chg="undo custSel modSld">
      <pc:chgData name="Ho, John" userId="05c0943e-b1cc-4b01-a62a-cd22699c9cb5" providerId="ADAL" clId="{8B29DCF1-D036-5D45-81FE-EDB117E06A08}" dt="2023-02-08T13:09:45.500" v="571" actId="108"/>
      <pc:docMkLst>
        <pc:docMk/>
      </pc:docMkLst>
      <pc:sldChg chg="modSp mod">
        <pc:chgData name="Ho, John" userId="05c0943e-b1cc-4b01-a62a-cd22699c9cb5" providerId="ADAL" clId="{8B29DCF1-D036-5D45-81FE-EDB117E06A08}" dt="2023-02-08T12:35:35.102" v="179" actId="20577"/>
        <pc:sldMkLst>
          <pc:docMk/>
          <pc:sldMk cId="0" sldId="267"/>
        </pc:sldMkLst>
        <pc:spChg chg="mod">
          <ac:chgData name="Ho, John" userId="05c0943e-b1cc-4b01-a62a-cd22699c9cb5" providerId="ADAL" clId="{8B29DCF1-D036-5D45-81FE-EDB117E06A08}" dt="2023-02-08T12:35:35.102" v="179" actId="20577"/>
          <ac:spMkLst>
            <pc:docMk/>
            <pc:sldMk cId="0" sldId="267"/>
            <ac:spMk id="17410" creationId="{00000000-0000-0000-0000-000000000000}"/>
          </ac:spMkLst>
        </pc:spChg>
        <pc:spChg chg="mod">
          <ac:chgData name="Ho, John" userId="05c0943e-b1cc-4b01-a62a-cd22699c9cb5" providerId="ADAL" clId="{8B29DCF1-D036-5D45-81FE-EDB117E06A08}" dt="2023-02-08T12:34:59.572" v="174"/>
          <ac:spMkLst>
            <pc:docMk/>
            <pc:sldMk cId="0" sldId="267"/>
            <ac:spMk id="17411" creationId="{00000000-0000-0000-0000-000000000000}"/>
          </ac:spMkLst>
        </pc:spChg>
      </pc:sldChg>
      <pc:sldChg chg="modSp mod">
        <pc:chgData name="Ho, John" userId="05c0943e-b1cc-4b01-a62a-cd22699c9cb5" providerId="ADAL" clId="{8B29DCF1-D036-5D45-81FE-EDB117E06A08}" dt="2023-02-08T12:34:30.733" v="171" actId="113"/>
        <pc:sldMkLst>
          <pc:docMk/>
          <pc:sldMk cId="0" sldId="268"/>
        </pc:sldMkLst>
        <pc:spChg chg="mod">
          <ac:chgData name="Ho, John" userId="05c0943e-b1cc-4b01-a62a-cd22699c9cb5" providerId="ADAL" clId="{8B29DCF1-D036-5D45-81FE-EDB117E06A08}" dt="2023-02-08T12:34:30.733" v="171" actId="113"/>
          <ac:spMkLst>
            <pc:docMk/>
            <pc:sldMk cId="0" sldId="268"/>
            <ac:spMk id="16386" creationId="{00000000-0000-0000-0000-000000000000}"/>
          </ac:spMkLst>
        </pc:spChg>
        <pc:spChg chg="mod">
          <ac:chgData name="Ho, John" userId="05c0943e-b1cc-4b01-a62a-cd22699c9cb5" providerId="ADAL" clId="{8B29DCF1-D036-5D45-81FE-EDB117E06A08}" dt="2023-02-08T12:33:53.733" v="166"/>
          <ac:spMkLst>
            <pc:docMk/>
            <pc:sldMk cId="0" sldId="268"/>
            <ac:spMk id="16387" creationId="{00000000-0000-0000-0000-000000000000}"/>
          </ac:spMkLst>
        </pc:spChg>
      </pc:sldChg>
      <pc:sldChg chg="modSp mod">
        <pc:chgData name="Ho, John" userId="05c0943e-b1cc-4b01-a62a-cd22699c9cb5" providerId="ADAL" clId="{8B29DCF1-D036-5D45-81FE-EDB117E06A08}" dt="2023-02-08T12:33:15.888" v="163" actId="12"/>
        <pc:sldMkLst>
          <pc:docMk/>
          <pc:sldMk cId="0" sldId="269"/>
        </pc:sldMkLst>
        <pc:spChg chg="mod">
          <ac:chgData name="Ho, John" userId="05c0943e-b1cc-4b01-a62a-cd22699c9cb5" providerId="ADAL" clId="{8B29DCF1-D036-5D45-81FE-EDB117E06A08}" dt="2023-02-08T12:33:15.888" v="163" actId="12"/>
          <ac:spMkLst>
            <pc:docMk/>
            <pc:sldMk cId="0" sldId="269"/>
            <ac:spMk id="14337" creationId="{00000000-0000-0000-0000-000000000000}"/>
          </ac:spMkLst>
        </pc:spChg>
        <pc:spChg chg="mod">
          <ac:chgData name="Ho, John" userId="05c0943e-b1cc-4b01-a62a-cd22699c9cb5" providerId="ADAL" clId="{8B29DCF1-D036-5D45-81FE-EDB117E06A08}" dt="2023-02-08T12:32:22.609" v="159"/>
          <ac:spMkLst>
            <pc:docMk/>
            <pc:sldMk cId="0" sldId="269"/>
            <ac:spMk id="15363" creationId="{00000000-0000-0000-0000-000000000000}"/>
          </ac:spMkLst>
        </pc:spChg>
      </pc:sldChg>
      <pc:sldChg chg="modSp mod">
        <pc:chgData name="Ho, John" userId="05c0943e-b1cc-4b01-a62a-cd22699c9cb5" providerId="ADAL" clId="{8B29DCF1-D036-5D45-81FE-EDB117E06A08}" dt="2023-02-08T12:31:50.223" v="156" actId="113"/>
        <pc:sldMkLst>
          <pc:docMk/>
          <pc:sldMk cId="0" sldId="270"/>
        </pc:sldMkLst>
        <pc:spChg chg="mod">
          <ac:chgData name="Ho, John" userId="05c0943e-b1cc-4b01-a62a-cd22699c9cb5" providerId="ADAL" clId="{8B29DCF1-D036-5D45-81FE-EDB117E06A08}" dt="2023-02-08T12:31:50.223" v="156" actId="113"/>
          <ac:spMkLst>
            <pc:docMk/>
            <pc:sldMk cId="0" sldId="270"/>
            <ac:spMk id="14338" creationId="{00000000-0000-0000-0000-000000000000}"/>
          </ac:spMkLst>
        </pc:spChg>
        <pc:spChg chg="mod">
          <ac:chgData name="Ho, John" userId="05c0943e-b1cc-4b01-a62a-cd22699c9cb5" providerId="ADAL" clId="{8B29DCF1-D036-5D45-81FE-EDB117E06A08}" dt="2023-02-08T12:31:06.499" v="153"/>
          <ac:spMkLst>
            <pc:docMk/>
            <pc:sldMk cId="0" sldId="270"/>
            <ac:spMk id="14339" creationId="{00000000-0000-0000-0000-000000000000}"/>
          </ac:spMkLst>
        </pc:spChg>
      </pc:sldChg>
      <pc:sldChg chg="modSp mod">
        <pc:chgData name="Ho, John" userId="05c0943e-b1cc-4b01-a62a-cd22699c9cb5" providerId="ADAL" clId="{8B29DCF1-D036-5D45-81FE-EDB117E06A08}" dt="2023-02-08T12:24:43.236" v="117" actId="20577"/>
        <pc:sldMkLst>
          <pc:docMk/>
          <pc:sldMk cId="0" sldId="271"/>
        </pc:sldMkLst>
        <pc:spChg chg="mod">
          <ac:chgData name="Ho, John" userId="05c0943e-b1cc-4b01-a62a-cd22699c9cb5" providerId="ADAL" clId="{8B29DCF1-D036-5D45-81FE-EDB117E06A08}" dt="2023-02-08T12:24:43.236" v="117" actId="20577"/>
          <ac:spMkLst>
            <pc:docMk/>
            <pc:sldMk cId="0" sldId="271"/>
            <ac:spMk id="13314" creationId="{00000000-0000-0000-0000-000000000000}"/>
          </ac:spMkLst>
        </pc:spChg>
        <pc:spChg chg="mod">
          <ac:chgData name="Ho, John" userId="05c0943e-b1cc-4b01-a62a-cd22699c9cb5" providerId="ADAL" clId="{8B29DCF1-D036-5D45-81FE-EDB117E06A08}" dt="2023-02-08T12:23:37.459" v="97" actId="113"/>
          <ac:spMkLst>
            <pc:docMk/>
            <pc:sldMk cId="0" sldId="271"/>
            <ac:spMk id="13315" creationId="{00000000-0000-0000-0000-000000000000}"/>
          </ac:spMkLst>
        </pc:spChg>
      </pc:sldChg>
      <pc:sldChg chg="modSp mod">
        <pc:chgData name="Ho, John" userId="05c0943e-b1cc-4b01-a62a-cd22699c9cb5" providerId="ADAL" clId="{8B29DCF1-D036-5D45-81FE-EDB117E06A08}" dt="2023-02-08T12:22:50.837" v="94" actId="113"/>
        <pc:sldMkLst>
          <pc:docMk/>
          <pc:sldMk cId="0" sldId="273"/>
        </pc:sldMkLst>
        <pc:spChg chg="mod">
          <ac:chgData name="Ho, John" userId="05c0943e-b1cc-4b01-a62a-cd22699c9cb5" providerId="ADAL" clId="{8B29DCF1-D036-5D45-81FE-EDB117E06A08}" dt="2023-02-08T12:22:50.837" v="94" actId="113"/>
          <ac:spMkLst>
            <pc:docMk/>
            <pc:sldMk cId="0" sldId="273"/>
            <ac:spMk id="10241" creationId="{00000000-0000-0000-0000-000000000000}"/>
          </ac:spMkLst>
        </pc:spChg>
        <pc:spChg chg="mod">
          <ac:chgData name="Ho, John" userId="05c0943e-b1cc-4b01-a62a-cd22699c9cb5" providerId="ADAL" clId="{8B29DCF1-D036-5D45-81FE-EDB117E06A08}" dt="2023-02-08T12:17:30.594" v="26" actId="255"/>
          <ac:spMkLst>
            <pc:docMk/>
            <pc:sldMk cId="0" sldId="273"/>
            <ac:spMk id="11267" creationId="{00000000-0000-0000-0000-000000000000}"/>
          </ac:spMkLst>
        </pc:spChg>
      </pc:sldChg>
      <pc:sldChg chg="modSp mod">
        <pc:chgData name="Ho, John" userId="05c0943e-b1cc-4b01-a62a-cd22699c9cb5" providerId="ADAL" clId="{8B29DCF1-D036-5D45-81FE-EDB117E06A08}" dt="2023-02-08T12:16:03.720" v="22" actId="20577"/>
        <pc:sldMkLst>
          <pc:docMk/>
          <pc:sldMk cId="0" sldId="274"/>
        </pc:sldMkLst>
        <pc:spChg chg="mod">
          <ac:chgData name="Ho, John" userId="05c0943e-b1cc-4b01-a62a-cd22699c9cb5" providerId="ADAL" clId="{8B29DCF1-D036-5D45-81FE-EDB117E06A08}" dt="2023-02-08T12:16:03.720" v="22" actId="20577"/>
          <ac:spMkLst>
            <pc:docMk/>
            <pc:sldMk cId="0" sldId="274"/>
            <ac:spMk id="9217" creationId="{00000000-0000-0000-0000-000000000000}"/>
          </ac:spMkLst>
        </pc:spChg>
      </pc:sldChg>
      <pc:sldChg chg="modSp mod">
        <pc:chgData name="Ho, John" userId="05c0943e-b1cc-4b01-a62a-cd22699c9cb5" providerId="ADAL" clId="{8B29DCF1-D036-5D45-81FE-EDB117E06A08}" dt="2023-02-08T12:26:29.168" v="125"/>
        <pc:sldMkLst>
          <pc:docMk/>
          <pc:sldMk cId="1279525013" sldId="279"/>
        </pc:sldMkLst>
        <pc:spChg chg="mod">
          <ac:chgData name="Ho, John" userId="05c0943e-b1cc-4b01-a62a-cd22699c9cb5" providerId="ADAL" clId="{8B29DCF1-D036-5D45-81FE-EDB117E06A08}" dt="2023-02-08T12:25:56.797" v="123" actId="255"/>
          <ac:spMkLst>
            <pc:docMk/>
            <pc:sldMk cId="1279525013" sldId="279"/>
            <ac:spMk id="13314" creationId="{00000000-0000-0000-0000-000000000000}"/>
          </ac:spMkLst>
        </pc:spChg>
        <pc:spChg chg="mod">
          <ac:chgData name="Ho, John" userId="05c0943e-b1cc-4b01-a62a-cd22699c9cb5" providerId="ADAL" clId="{8B29DCF1-D036-5D45-81FE-EDB117E06A08}" dt="2023-02-08T12:26:29.168" v="125"/>
          <ac:spMkLst>
            <pc:docMk/>
            <pc:sldMk cId="1279525013" sldId="279"/>
            <ac:spMk id="13315" creationId="{00000000-0000-0000-0000-000000000000}"/>
          </ac:spMkLst>
        </pc:spChg>
      </pc:sldChg>
      <pc:sldChg chg="modSp mod">
        <pc:chgData name="Ho, John" userId="05c0943e-b1cc-4b01-a62a-cd22699c9cb5" providerId="ADAL" clId="{8B29DCF1-D036-5D45-81FE-EDB117E06A08}" dt="2023-02-08T12:28:24.497" v="135"/>
        <pc:sldMkLst>
          <pc:docMk/>
          <pc:sldMk cId="1481140579" sldId="280"/>
        </pc:sldMkLst>
        <pc:spChg chg="mod">
          <ac:chgData name="Ho, John" userId="05c0943e-b1cc-4b01-a62a-cd22699c9cb5" providerId="ADAL" clId="{8B29DCF1-D036-5D45-81FE-EDB117E06A08}" dt="2023-02-08T12:27:50.820" v="132"/>
          <ac:spMkLst>
            <pc:docMk/>
            <pc:sldMk cId="1481140579" sldId="280"/>
            <ac:spMk id="13" creationId="{61A3C558-460E-401B-BE89-789F68959E25}"/>
          </ac:spMkLst>
        </pc:spChg>
        <pc:spChg chg="mod">
          <ac:chgData name="Ho, John" userId="05c0943e-b1cc-4b01-a62a-cd22699c9cb5" providerId="ADAL" clId="{8B29DCF1-D036-5D45-81FE-EDB117E06A08}" dt="2023-02-08T12:27:11.504" v="128"/>
          <ac:spMkLst>
            <pc:docMk/>
            <pc:sldMk cId="1481140579" sldId="280"/>
            <ac:spMk id="19458" creationId="{00000000-0000-0000-0000-000000000000}"/>
          </ac:spMkLst>
        </pc:spChg>
        <pc:spChg chg="mod">
          <ac:chgData name="Ho, John" userId="05c0943e-b1cc-4b01-a62a-cd22699c9cb5" providerId="ADAL" clId="{8B29DCF1-D036-5D45-81FE-EDB117E06A08}" dt="2023-02-08T12:28:24.497" v="135"/>
          <ac:spMkLst>
            <pc:docMk/>
            <pc:sldMk cId="1481140579" sldId="280"/>
            <ac:spMk id="19459" creationId="{00000000-0000-0000-0000-000000000000}"/>
          </ac:spMkLst>
        </pc:spChg>
      </pc:sldChg>
      <pc:sldChg chg="addSp delSp modSp mod">
        <pc:chgData name="Ho, John" userId="05c0943e-b1cc-4b01-a62a-cd22699c9cb5" providerId="ADAL" clId="{8B29DCF1-D036-5D45-81FE-EDB117E06A08}" dt="2023-02-08T12:29:33.422" v="143"/>
        <pc:sldMkLst>
          <pc:docMk/>
          <pc:sldMk cId="1807140063" sldId="281"/>
        </pc:sldMkLst>
        <pc:spChg chg="add mod">
          <ac:chgData name="Ho, John" userId="05c0943e-b1cc-4b01-a62a-cd22699c9cb5" providerId="ADAL" clId="{8B29DCF1-D036-5D45-81FE-EDB117E06A08}" dt="2023-02-08T12:29:22.320" v="141"/>
          <ac:spMkLst>
            <pc:docMk/>
            <pc:sldMk cId="1807140063" sldId="281"/>
            <ac:spMk id="2" creationId="{1632C587-809C-A29A-ED26-311DC47248D1}"/>
          </ac:spMkLst>
        </pc:spChg>
        <pc:spChg chg="add mod">
          <ac:chgData name="Ho, John" userId="05c0943e-b1cc-4b01-a62a-cd22699c9cb5" providerId="ADAL" clId="{8B29DCF1-D036-5D45-81FE-EDB117E06A08}" dt="2023-02-08T12:29:33.422" v="143"/>
          <ac:spMkLst>
            <pc:docMk/>
            <pc:sldMk cId="1807140063" sldId="281"/>
            <ac:spMk id="3" creationId="{DD15CAA9-5F63-446E-97F4-4CC448014319}"/>
          </ac:spMkLst>
        </pc:spChg>
        <pc:spChg chg="del">
          <ac:chgData name="Ho, John" userId="05c0943e-b1cc-4b01-a62a-cd22699c9cb5" providerId="ADAL" clId="{8B29DCF1-D036-5D45-81FE-EDB117E06A08}" dt="2023-02-08T12:29:32.091" v="142" actId="478"/>
          <ac:spMkLst>
            <pc:docMk/>
            <pc:sldMk cId="1807140063" sldId="281"/>
            <ac:spMk id="10" creationId="{41E5DE55-2674-401A-87DB-5E7B6A5C9DE8}"/>
          </ac:spMkLst>
        </pc:spChg>
        <pc:spChg chg="del">
          <ac:chgData name="Ho, John" userId="05c0943e-b1cc-4b01-a62a-cd22699c9cb5" providerId="ADAL" clId="{8B29DCF1-D036-5D45-81FE-EDB117E06A08}" dt="2023-02-08T12:29:21.088" v="140" actId="478"/>
          <ac:spMkLst>
            <pc:docMk/>
            <pc:sldMk cId="1807140063" sldId="281"/>
            <ac:spMk id="11" creationId="{86ED9A7B-6953-42A0-95A9-31C6FF56FC8C}"/>
          </ac:spMkLst>
        </pc:spChg>
        <pc:spChg chg="mod">
          <ac:chgData name="Ho, John" userId="05c0943e-b1cc-4b01-a62a-cd22699c9cb5" providerId="ADAL" clId="{8B29DCF1-D036-5D45-81FE-EDB117E06A08}" dt="2023-02-08T12:29:06.276" v="139"/>
          <ac:spMkLst>
            <pc:docMk/>
            <pc:sldMk cId="1807140063" sldId="281"/>
            <ac:spMk id="19458" creationId="{00000000-0000-0000-0000-000000000000}"/>
          </ac:spMkLst>
        </pc:spChg>
      </pc:sldChg>
      <pc:sldChg chg="addSp delSp modSp mod">
        <pc:chgData name="Ho, John" userId="05c0943e-b1cc-4b01-a62a-cd22699c9cb5" providerId="ADAL" clId="{8B29DCF1-D036-5D45-81FE-EDB117E06A08}" dt="2023-02-08T12:30:31.298" v="150" actId="113"/>
        <pc:sldMkLst>
          <pc:docMk/>
          <pc:sldMk cId="3247943165" sldId="282"/>
        </pc:sldMkLst>
        <pc:spChg chg="add mod">
          <ac:chgData name="Ho, John" userId="05c0943e-b1cc-4b01-a62a-cd22699c9cb5" providerId="ADAL" clId="{8B29DCF1-D036-5D45-81FE-EDB117E06A08}" dt="2023-02-08T12:29:43.253" v="145"/>
          <ac:spMkLst>
            <pc:docMk/>
            <pc:sldMk cId="3247943165" sldId="282"/>
            <ac:spMk id="2" creationId="{4B57FC6F-C159-E3B1-4F88-81852D802748}"/>
          </ac:spMkLst>
        </pc:spChg>
        <pc:spChg chg="add mod">
          <ac:chgData name="Ho, John" userId="05c0943e-b1cc-4b01-a62a-cd22699c9cb5" providerId="ADAL" clId="{8B29DCF1-D036-5D45-81FE-EDB117E06A08}" dt="2023-02-08T12:29:53.712" v="147"/>
          <ac:spMkLst>
            <pc:docMk/>
            <pc:sldMk cId="3247943165" sldId="282"/>
            <ac:spMk id="3" creationId="{38A34B77-B955-B94A-B5F0-3CA80249A9EB}"/>
          </ac:spMkLst>
        </pc:spChg>
        <pc:spChg chg="del">
          <ac:chgData name="Ho, John" userId="05c0943e-b1cc-4b01-a62a-cd22699c9cb5" providerId="ADAL" clId="{8B29DCF1-D036-5D45-81FE-EDB117E06A08}" dt="2023-02-08T12:29:41.970" v="144" actId="478"/>
          <ac:spMkLst>
            <pc:docMk/>
            <pc:sldMk cId="3247943165" sldId="282"/>
            <ac:spMk id="10" creationId="{C2074C50-979E-458B-9C35-7BDCF3B37AD2}"/>
          </ac:spMkLst>
        </pc:spChg>
        <pc:spChg chg="del">
          <ac:chgData name="Ho, John" userId="05c0943e-b1cc-4b01-a62a-cd22699c9cb5" providerId="ADAL" clId="{8B29DCF1-D036-5D45-81FE-EDB117E06A08}" dt="2023-02-08T12:29:52.417" v="146" actId="478"/>
          <ac:spMkLst>
            <pc:docMk/>
            <pc:sldMk cId="3247943165" sldId="282"/>
            <ac:spMk id="11" creationId="{5BABCCD0-7141-4234-924A-47796F8BF604}"/>
          </ac:spMkLst>
        </pc:spChg>
        <pc:spChg chg="mod">
          <ac:chgData name="Ho, John" userId="05c0943e-b1cc-4b01-a62a-cd22699c9cb5" providerId="ADAL" clId="{8B29DCF1-D036-5D45-81FE-EDB117E06A08}" dt="2023-02-08T12:30:31.298" v="150" actId="113"/>
          <ac:spMkLst>
            <pc:docMk/>
            <pc:sldMk cId="3247943165" sldId="282"/>
            <ac:spMk id="19458" creationId="{00000000-0000-0000-0000-000000000000}"/>
          </ac:spMkLst>
        </pc:spChg>
      </pc:sldChg>
      <pc:sldChg chg="modSp mod">
        <pc:chgData name="Ho, John" userId="05c0943e-b1cc-4b01-a62a-cd22699c9cb5" providerId="ADAL" clId="{8B29DCF1-D036-5D45-81FE-EDB117E06A08}" dt="2023-02-08T12:36:03.971" v="181"/>
        <pc:sldMkLst>
          <pc:docMk/>
          <pc:sldMk cId="4101135932" sldId="313"/>
        </pc:sldMkLst>
        <pc:spChg chg="mod">
          <ac:chgData name="Ho, John" userId="05c0943e-b1cc-4b01-a62a-cd22699c9cb5" providerId="ADAL" clId="{8B29DCF1-D036-5D45-81FE-EDB117E06A08}" dt="2023-02-08T12:36:03.971" v="181"/>
          <ac:spMkLst>
            <pc:docMk/>
            <pc:sldMk cId="4101135932" sldId="313"/>
            <ac:spMk id="9217" creationId="{00000000-0000-0000-0000-000000000000}"/>
          </ac:spMkLst>
        </pc:spChg>
      </pc:sldChg>
      <pc:sldChg chg="modSp">
        <pc:chgData name="Ho, John" userId="05c0943e-b1cc-4b01-a62a-cd22699c9cb5" providerId="ADAL" clId="{8B29DCF1-D036-5D45-81FE-EDB117E06A08}" dt="2023-02-08T12:43:57.016" v="199"/>
        <pc:sldMkLst>
          <pc:docMk/>
          <pc:sldMk cId="34768293" sldId="314"/>
        </pc:sldMkLst>
        <pc:graphicFrameChg chg="mod">
          <ac:chgData name="Ho, John" userId="05c0943e-b1cc-4b01-a62a-cd22699c9cb5" providerId="ADAL" clId="{8B29DCF1-D036-5D45-81FE-EDB117E06A08}" dt="2023-02-08T12:43:57.016" v="199"/>
          <ac:graphicFrameMkLst>
            <pc:docMk/>
            <pc:sldMk cId="34768293" sldId="314"/>
            <ac:graphicFrameMk id="4" creationId="{5C7E2F06-C874-61C5-BFC1-629D62A76A5C}"/>
          </ac:graphicFrameMkLst>
        </pc:graphicFrameChg>
      </pc:sldChg>
      <pc:sldChg chg="modSp mod">
        <pc:chgData name="Ho, John" userId="05c0943e-b1cc-4b01-a62a-cd22699c9cb5" providerId="ADAL" clId="{8B29DCF1-D036-5D45-81FE-EDB117E06A08}" dt="2023-02-08T12:36:52.236" v="184" actId="255"/>
        <pc:sldMkLst>
          <pc:docMk/>
          <pc:sldMk cId="2051562709" sldId="315"/>
        </pc:sldMkLst>
        <pc:spChg chg="mod">
          <ac:chgData name="Ho, John" userId="05c0943e-b1cc-4b01-a62a-cd22699c9cb5" providerId="ADAL" clId="{8B29DCF1-D036-5D45-81FE-EDB117E06A08}" dt="2023-02-08T12:36:52.236" v="184" actId="255"/>
          <ac:spMkLst>
            <pc:docMk/>
            <pc:sldMk cId="2051562709" sldId="315"/>
            <ac:spMk id="9217" creationId="{00000000-0000-0000-0000-000000000000}"/>
          </ac:spMkLst>
        </pc:spChg>
      </pc:sldChg>
      <pc:sldChg chg="modSp mod">
        <pc:chgData name="Ho, John" userId="05c0943e-b1cc-4b01-a62a-cd22699c9cb5" providerId="ADAL" clId="{8B29DCF1-D036-5D45-81FE-EDB117E06A08}" dt="2023-02-08T12:52:54.115" v="234"/>
        <pc:sldMkLst>
          <pc:docMk/>
          <pc:sldMk cId="2025262755" sldId="316"/>
        </pc:sldMkLst>
        <pc:spChg chg="mod">
          <ac:chgData name="Ho, John" userId="05c0943e-b1cc-4b01-a62a-cd22699c9cb5" providerId="ADAL" clId="{8B29DCF1-D036-5D45-81FE-EDB117E06A08}" dt="2023-02-08T12:46:18.562" v="209"/>
          <ac:spMkLst>
            <pc:docMk/>
            <pc:sldMk cId="2025262755" sldId="316"/>
            <ac:spMk id="2" creationId="{077D6427-2457-7C87-DFE0-0AB06593124A}"/>
          </ac:spMkLst>
        </pc:spChg>
        <pc:spChg chg="mod">
          <ac:chgData name="Ho, John" userId="05c0943e-b1cc-4b01-a62a-cd22699c9cb5" providerId="ADAL" clId="{8B29DCF1-D036-5D45-81FE-EDB117E06A08}" dt="2023-02-08T12:46:41.121" v="211"/>
          <ac:spMkLst>
            <pc:docMk/>
            <pc:sldMk cId="2025262755" sldId="316"/>
            <ac:spMk id="5" creationId="{D8EC957E-E354-BEE5-824C-CCE1E5BAFAA0}"/>
          </ac:spMkLst>
        </pc:spChg>
        <pc:spChg chg="mod">
          <ac:chgData name="Ho, John" userId="05c0943e-b1cc-4b01-a62a-cd22699c9cb5" providerId="ADAL" clId="{8B29DCF1-D036-5D45-81FE-EDB117E06A08}" dt="2023-02-08T12:47:02.600" v="213"/>
          <ac:spMkLst>
            <pc:docMk/>
            <pc:sldMk cId="2025262755" sldId="316"/>
            <ac:spMk id="6" creationId="{6C90B0B9-2113-F57B-F1AD-FBABA28EA9DB}"/>
          </ac:spMkLst>
        </pc:spChg>
        <pc:spChg chg="mod">
          <ac:chgData name="Ho, John" userId="05c0943e-b1cc-4b01-a62a-cd22699c9cb5" providerId="ADAL" clId="{8B29DCF1-D036-5D45-81FE-EDB117E06A08}" dt="2023-02-08T12:45:34.608" v="205"/>
          <ac:spMkLst>
            <pc:docMk/>
            <pc:sldMk cId="2025262755" sldId="316"/>
            <ac:spMk id="7" creationId="{0B7F20B5-3C05-00F6-A799-F66C6B25A3E2}"/>
          </ac:spMkLst>
        </pc:spChg>
        <pc:spChg chg="mod">
          <ac:chgData name="Ho, John" userId="05c0943e-b1cc-4b01-a62a-cd22699c9cb5" providerId="ADAL" clId="{8B29DCF1-D036-5D45-81FE-EDB117E06A08}" dt="2023-02-08T12:45:56.363" v="207"/>
          <ac:spMkLst>
            <pc:docMk/>
            <pc:sldMk cId="2025262755" sldId="316"/>
            <ac:spMk id="8" creationId="{39D192BE-1D8F-D44D-5F26-7ECED96477BC}"/>
          </ac:spMkLst>
        </pc:spChg>
        <pc:spChg chg="mod">
          <ac:chgData name="Ho, John" userId="05c0943e-b1cc-4b01-a62a-cd22699c9cb5" providerId="ADAL" clId="{8B29DCF1-D036-5D45-81FE-EDB117E06A08}" dt="2023-02-08T12:45:01.829" v="202" actId="113"/>
          <ac:spMkLst>
            <pc:docMk/>
            <pc:sldMk cId="2025262755" sldId="316"/>
            <ac:spMk id="11" creationId="{E5F3ADC3-3F56-AA3E-BEBD-C90ABB98AA23}"/>
          </ac:spMkLst>
        </pc:spChg>
        <pc:spChg chg="mod">
          <ac:chgData name="Ho, John" userId="05c0943e-b1cc-4b01-a62a-cd22699c9cb5" providerId="ADAL" clId="{8B29DCF1-D036-5D45-81FE-EDB117E06A08}" dt="2023-02-08T12:52:54.115" v="234"/>
          <ac:spMkLst>
            <pc:docMk/>
            <pc:sldMk cId="2025262755" sldId="316"/>
            <ac:spMk id="9217" creationId="{00000000-0000-0000-0000-000000000000}"/>
          </ac:spMkLst>
        </pc:spChg>
      </pc:sldChg>
      <pc:sldChg chg="modSp mod">
        <pc:chgData name="Ho, John" userId="05c0943e-b1cc-4b01-a62a-cd22699c9cb5" providerId="ADAL" clId="{8B29DCF1-D036-5D45-81FE-EDB117E06A08}" dt="2023-02-08T12:52:41.994" v="232"/>
        <pc:sldMkLst>
          <pc:docMk/>
          <pc:sldMk cId="1792796457" sldId="317"/>
        </pc:sldMkLst>
        <pc:spChg chg="mod">
          <ac:chgData name="Ho, John" userId="05c0943e-b1cc-4b01-a62a-cd22699c9cb5" providerId="ADAL" clId="{8B29DCF1-D036-5D45-81FE-EDB117E06A08}" dt="2023-02-08T12:49:18.293" v="224"/>
          <ac:spMkLst>
            <pc:docMk/>
            <pc:sldMk cId="1792796457" sldId="317"/>
            <ac:spMk id="2" creationId="{077D6427-2457-7C87-DFE0-0AB06593124A}"/>
          </ac:spMkLst>
        </pc:spChg>
        <pc:spChg chg="mod">
          <ac:chgData name="Ho, John" userId="05c0943e-b1cc-4b01-a62a-cd22699c9cb5" providerId="ADAL" clId="{8B29DCF1-D036-5D45-81FE-EDB117E06A08}" dt="2023-02-08T12:49:43.361" v="226"/>
          <ac:spMkLst>
            <pc:docMk/>
            <pc:sldMk cId="1792796457" sldId="317"/>
            <ac:spMk id="5" creationId="{D8EC957E-E354-BEE5-824C-CCE1E5BAFAA0}"/>
          </ac:spMkLst>
        </pc:spChg>
        <pc:spChg chg="mod">
          <ac:chgData name="Ho, John" userId="05c0943e-b1cc-4b01-a62a-cd22699c9cb5" providerId="ADAL" clId="{8B29DCF1-D036-5D45-81FE-EDB117E06A08}" dt="2023-02-08T12:51:51.966" v="228"/>
          <ac:spMkLst>
            <pc:docMk/>
            <pc:sldMk cId="1792796457" sldId="317"/>
            <ac:spMk id="6" creationId="{6C90B0B9-2113-F57B-F1AD-FBABA28EA9DB}"/>
          </ac:spMkLst>
        </pc:spChg>
        <pc:spChg chg="mod">
          <ac:chgData name="Ho, John" userId="05c0943e-b1cc-4b01-a62a-cd22699c9cb5" providerId="ADAL" clId="{8B29DCF1-D036-5D45-81FE-EDB117E06A08}" dt="2023-02-08T12:48:30.011" v="220"/>
          <ac:spMkLst>
            <pc:docMk/>
            <pc:sldMk cId="1792796457" sldId="317"/>
            <ac:spMk id="7" creationId="{0B7F20B5-3C05-00F6-A799-F66C6B25A3E2}"/>
          </ac:spMkLst>
        </pc:spChg>
        <pc:spChg chg="mod">
          <ac:chgData name="Ho, John" userId="05c0943e-b1cc-4b01-a62a-cd22699c9cb5" providerId="ADAL" clId="{8B29DCF1-D036-5D45-81FE-EDB117E06A08}" dt="2023-02-08T12:48:57.920" v="222"/>
          <ac:spMkLst>
            <pc:docMk/>
            <pc:sldMk cId="1792796457" sldId="317"/>
            <ac:spMk id="8" creationId="{39D192BE-1D8F-D44D-5F26-7ECED96477BC}"/>
          </ac:spMkLst>
        </pc:spChg>
        <pc:spChg chg="mod">
          <ac:chgData name="Ho, John" userId="05c0943e-b1cc-4b01-a62a-cd22699c9cb5" providerId="ADAL" clId="{8B29DCF1-D036-5D45-81FE-EDB117E06A08}" dt="2023-02-08T12:52:13.015" v="230"/>
          <ac:spMkLst>
            <pc:docMk/>
            <pc:sldMk cId="1792796457" sldId="317"/>
            <ac:spMk id="10" creationId="{C7B70ABB-D901-5703-AC8D-D9CDE416959A}"/>
          </ac:spMkLst>
        </pc:spChg>
        <pc:spChg chg="mod">
          <ac:chgData name="Ho, John" userId="05c0943e-b1cc-4b01-a62a-cd22699c9cb5" providerId="ADAL" clId="{8B29DCF1-D036-5D45-81FE-EDB117E06A08}" dt="2023-02-08T12:47:45.818" v="216"/>
          <ac:spMkLst>
            <pc:docMk/>
            <pc:sldMk cId="1792796457" sldId="317"/>
            <ac:spMk id="11" creationId="{E5F3ADC3-3F56-AA3E-BEBD-C90ABB98AA23}"/>
          </ac:spMkLst>
        </pc:spChg>
        <pc:spChg chg="mod">
          <ac:chgData name="Ho, John" userId="05c0943e-b1cc-4b01-a62a-cd22699c9cb5" providerId="ADAL" clId="{8B29DCF1-D036-5D45-81FE-EDB117E06A08}" dt="2023-02-08T12:48:07.817" v="218"/>
          <ac:spMkLst>
            <pc:docMk/>
            <pc:sldMk cId="1792796457" sldId="317"/>
            <ac:spMk id="19" creationId="{D380D6F4-E972-3AAF-12CF-8BCEB75A295C}"/>
          </ac:spMkLst>
        </pc:spChg>
        <pc:spChg chg="mod">
          <ac:chgData name="Ho, John" userId="05c0943e-b1cc-4b01-a62a-cd22699c9cb5" providerId="ADAL" clId="{8B29DCF1-D036-5D45-81FE-EDB117E06A08}" dt="2023-02-08T12:52:41.994" v="232"/>
          <ac:spMkLst>
            <pc:docMk/>
            <pc:sldMk cId="1792796457" sldId="317"/>
            <ac:spMk id="9217" creationId="{00000000-0000-0000-0000-000000000000}"/>
          </ac:spMkLst>
        </pc:spChg>
      </pc:sldChg>
      <pc:sldChg chg="modSp mod">
        <pc:chgData name="Ho, John" userId="05c0943e-b1cc-4b01-a62a-cd22699c9cb5" providerId="ADAL" clId="{8B29DCF1-D036-5D45-81FE-EDB117E06A08}" dt="2023-02-08T13:08:19.446" v="566"/>
        <pc:sldMkLst>
          <pc:docMk/>
          <pc:sldMk cId="2306102600" sldId="318"/>
        </pc:sldMkLst>
        <pc:graphicFrameChg chg="mod modGraphic">
          <ac:chgData name="Ho, John" userId="05c0943e-b1cc-4b01-a62a-cd22699c9cb5" providerId="ADAL" clId="{8B29DCF1-D036-5D45-81FE-EDB117E06A08}" dt="2023-02-08T13:08:19.446" v="566"/>
          <ac:graphicFrameMkLst>
            <pc:docMk/>
            <pc:sldMk cId="2306102600" sldId="318"/>
            <ac:graphicFrameMk id="4" creationId="{5C7E2F06-C874-61C5-BFC1-629D62A76A5C}"/>
          </ac:graphicFrameMkLst>
        </pc:graphicFrameChg>
      </pc:sldChg>
      <pc:sldChg chg="modSp mod">
        <pc:chgData name="Ho, John" userId="05c0943e-b1cc-4b01-a62a-cd22699c9cb5" providerId="ADAL" clId="{8B29DCF1-D036-5D45-81FE-EDB117E06A08}" dt="2023-02-08T13:09:45.500" v="571" actId="108"/>
        <pc:sldMkLst>
          <pc:docMk/>
          <pc:sldMk cId="2274600722" sldId="319"/>
        </pc:sldMkLst>
        <pc:graphicFrameChg chg="mod modGraphic">
          <ac:chgData name="Ho, John" userId="05c0943e-b1cc-4b01-a62a-cd22699c9cb5" providerId="ADAL" clId="{8B29DCF1-D036-5D45-81FE-EDB117E06A08}" dt="2023-02-08T13:09:45.500" v="571" actId="108"/>
          <ac:graphicFrameMkLst>
            <pc:docMk/>
            <pc:sldMk cId="2274600722" sldId="319"/>
            <ac:graphicFrameMk id="4" creationId="{5C7E2F06-C874-61C5-BFC1-629D62A76A5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16030326647396E-2"/>
          <c:y val="3.4716797542384298E-2"/>
          <c:w val="0.84932744643026303"/>
          <c:h val="0.74555391281310601"/>
        </c:manualLayout>
      </c:layout>
      <c:barChart>
        <c:barDir val="col"/>
        <c:grouping val="clustered"/>
        <c:varyColors val="0"/>
        <c:ser>
          <c:idx val="0"/>
          <c:order val="0"/>
          <c:tx>
            <c:strRef>
              <c:f>Sheet1!$B$1</c:f>
              <c:strCache>
                <c:ptCount val="1"/>
                <c:pt idx="0">
                  <c:v>機構從業人數&lt;50</c:v>
                </c:pt>
              </c:strCache>
            </c:strRef>
          </c:tx>
          <c:spPr>
            <a:solidFill>
              <a:srgbClr val="FDFFB6"/>
            </a:solidFill>
            <a:ln>
              <a:solidFill>
                <a:schemeClr val="tx1"/>
              </a:solidFill>
            </a:ln>
            <a:effectLst/>
          </c:spPr>
          <c:invertIfNegative val="0"/>
          <c:dLbls>
            <c:dLbl>
              <c:idx val="0"/>
              <c:tx>
                <c:rich>
                  <a:bodyPr/>
                  <a:lstStyle/>
                  <a:p>
                    <a:fld id="{C60BC710-E746-4E5A-BFC0-777CFAA9E4A7}" type="CELLRANGE">
                      <a:rPr lang="en-US"/>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F2-4899-93CF-A91C4127F6FD}"/>
                </c:ext>
              </c:extLst>
            </c:dLbl>
            <c:dLbl>
              <c:idx val="1"/>
              <c:tx>
                <c:rich>
                  <a:bodyPr/>
                  <a:lstStyle/>
                  <a:p>
                    <a:fld id="{91E4109D-2276-45A6-9D53-11FA61667E1E}"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F2-4899-93CF-A91C4127F6FD}"/>
                </c:ext>
              </c:extLst>
            </c:dLbl>
            <c:dLbl>
              <c:idx val="2"/>
              <c:tx>
                <c:rich>
                  <a:bodyPr/>
                  <a:lstStyle/>
                  <a:p>
                    <a:fld id="{5D476844-7BDE-4FAA-8843-D042F3B36855}"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F2-4899-93CF-A91C4127F6FD}"/>
                </c:ext>
              </c:extLst>
            </c:dLbl>
            <c:dLbl>
              <c:idx val="3"/>
              <c:tx>
                <c:rich>
                  <a:bodyPr/>
                  <a:lstStyle/>
                  <a:p>
                    <a:fld id="{68FC2C24-4180-44B4-8B21-3DFD06A91E54}"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F2-4899-93CF-A91C4127F6FD}"/>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670</c:v>
                </c:pt>
                <c:pt idx="1">
                  <c:v>690</c:v>
                </c:pt>
                <c:pt idx="2">
                  <c:v>730</c:v>
                </c:pt>
                <c:pt idx="3">
                  <c:v>760</c:v>
                </c:pt>
              </c:numCache>
            </c:numRef>
          </c:val>
          <c:extLst>
            <c:ext xmlns:c15="http://schemas.microsoft.com/office/drawing/2012/chart" uri="{02D57815-91ED-43cb-92C2-25804820EDAC}">
              <c15:datalabelsRange>
                <c15:f>Sheet1!$G$2:$G$5</c15:f>
                <c15:dlblRangeCache>
                  <c:ptCount val="4"/>
                  <c:pt idx="0">
                    <c:v>670_x000d_(93%)</c:v>
                  </c:pt>
                  <c:pt idx="1">
                    <c:v>690_x000d_(95%)</c:v>
                  </c:pt>
                  <c:pt idx="2">
                    <c:v>730_x000d_(95%)</c:v>
                  </c:pt>
                  <c:pt idx="3">
                    <c:v>760_x000d_(94%)</c:v>
                  </c:pt>
                </c15:dlblRangeCache>
              </c15:datalabelsRange>
            </c:ext>
            <c:ext xmlns:c16="http://schemas.microsoft.com/office/drawing/2014/chart" uri="{C3380CC4-5D6E-409C-BE32-E72D297353CC}">
              <c16:uniqueId val="{00000004-8AF2-4899-93CF-A91C4127F6FD}"/>
            </c:ext>
          </c:extLst>
        </c:ser>
        <c:ser>
          <c:idx val="1"/>
          <c:order val="1"/>
          <c:tx>
            <c:strRef>
              <c:f>Sheet1!$C$1</c:f>
              <c:strCache>
                <c:ptCount val="1"/>
                <c:pt idx="0">
                  <c:v>機構從業人數 ≥ 50 </c:v>
                </c:pt>
              </c:strCache>
            </c:strRef>
          </c:tx>
          <c:spPr>
            <a:solidFill>
              <a:srgbClr val="BDB2FF"/>
            </a:solidFill>
            <a:ln>
              <a:solidFill>
                <a:schemeClr val="tx1"/>
              </a:solidFill>
            </a:ln>
            <a:effectLst/>
          </c:spPr>
          <c:invertIfNegative val="0"/>
          <c:dLbls>
            <c:dLbl>
              <c:idx val="0"/>
              <c:tx>
                <c:rich>
                  <a:bodyPr/>
                  <a:lstStyle/>
                  <a:p>
                    <a:fld id="{16E8E4DA-CB55-4B9D-B98D-BC1BF85A6D98}" type="CELLRANGE">
                      <a:rPr lang="en-US"/>
                      <a:pPr/>
                      <a:t>[CELLRANGE]</a:t>
                    </a:fld>
                    <a:endParaRPr lang="en-HK"/>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AF2-4899-93CF-A91C4127F6FD}"/>
                </c:ext>
              </c:extLst>
            </c:dLbl>
            <c:dLbl>
              <c:idx val="1"/>
              <c:tx>
                <c:rich>
                  <a:bodyPr/>
                  <a:lstStyle/>
                  <a:p>
                    <a:fld id="{F2A1C460-6310-4348-A6A5-DEBEC700A79B}" type="CELLRANGE">
                      <a:rPr lang="en-HK"/>
                      <a:pPr/>
                      <a:t>[CELLRANGE]</a:t>
                    </a:fld>
                    <a:endParaRPr lang="en-H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AF2-4899-93CF-A91C4127F6FD}"/>
                </c:ext>
              </c:extLst>
            </c:dLbl>
            <c:dLbl>
              <c:idx val="2"/>
              <c:tx>
                <c:rich>
                  <a:bodyPr/>
                  <a:lstStyle/>
                  <a:p>
                    <a:fld id="{B4E12FB6-0492-4376-B0D2-AFAC600F3BB5}" type="CELLRANGE">
                      <a:rPr lang="en-HK"/>
                      <a:pPr/>
                      <a:t>[CELLRANGE]</a:t>
                    </a:fld>
                    <a:endParaRPr lang="en-H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F2-4899-93CF-A91C4127F6FD}"/>
                </c:ext>
              </c:extLst>
            </c:dLbl>
            <c:dLbl>
              <c:idx val="3"/>
              <c:tx>
                <c:rich>
                  <a:bodyPr/>
                  <a:lstStyle/>
                  <a:p>
                    <a:fld id="{50E390AD-7A39-4A94-A003-6DC14E9ED6AA}" type="CELLRANGE">
                      <a:rPr lang="en-HK"/>
                      <a:pPr/>
                      <a:t>[CELLRANGE]</a:t>
                    </a:fld>
                    <a:endParaRPr lang="en-H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AF2-4899-93CF-A91C4127F6FD}"/>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50</c:v>
                </c:pt>
                <c:pt idx="1">
                  <c:v>40</c:v>
                </c:pt>
                <c:pt idx="2">
                  <c:v>40</c:v>
                </c:pt>
                <c:pt idx="3">
                  <c:v>50</c:v>
                </c:pt>
              </c:numCache>
            </c:numRef>
          </c:val>
          <c:extLst>
            <c:ext xmlns:c15="http://schemas.microsoft.com/office/drawing/2012/chart" uri="{02D57815-91ED-43cb-92C2-25804820EDAC}">
              <c15:datalabelsRange>
                <c15:f>Sheet1!$H$2:$H$5</c15:f>
                <c15:dlblRangeCache>
                  <c:ptCount val="4"/>
                  <c:pt idx="0">
                    <c:v>50_x000d_(7%)</c:v>
                  </c:pt>
                  <c:pt idx="1">
                    <c:v>40_x000d_(5%)</c:v>
                  </c:pt>
                  <c:pt idx="2">
                    <c:v>40_x000d_(5%)</c:v>
                  </c:pt>
                  <c:pt idx="3">
                    <c:v>50_x000d_(6%)</c:v>
                  </c:pt>
                </c15:dlblRangeCache>
              </c15:datalabelsRange>
            </c:ext>
            <c:ext xmlns:c16="http://schemas.microsoft.com/office/drawing/2014/chart" uri="{C3380CC4-5D6E-409C-BE32-E72D297353CC}">
              <c16:uniqueId val="{00000009-8AF2-4899-93CF-A91C4127F6FD}"/>
            </c:ext>
          </c:extLst>
        </c:ser>
        <c:dLbls>
          <c:showLegendKey val="0"/>
          <c:showVal val="0"/>
          <c:showCatName val="0"/>
          <c:showSerName val="0"/>
          <c:showPercent val="0"/>
          <c:showBubbleSize val="0"/>
        </c:dLbls>
        <c:gapWidth val="150"/>
        <c:axId val="-2127098584"/>
        <c:axId val="-2130595112"/>
      </c:barChart>
      <c:catAx>
        <c:axId val="-21270985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dk1">
                    <a:lumMod val="65000"/>
                    <a:lumOff val="35000"/>
                  </a:schemeClr>
                </a:solidFill>
                <a:latin typeface="+mj-lt"/>
                <a:ea typeface="+mn-ea"/>
                <a:cs typeface="+mn-cs"/>
                <a:sym typeface="Symbol" panose="05050102010706020507" pitchFamily="18" charset="2"/>
              </a:defRPr>
            </a:pPr>
            <a:endParaRPr lang="en-US"/>
          </a:p>
        </c:txPr>
        <c:crossAx val="-2130595112"/>
        <c:crosses val="autoZero"/>
        <c:auto val="1"/>
        <c:lblAlgn val="ctr"/>
        <c:lblOffset val="100"/>
        <c:noMultiLvlLbl val="0"/>
      </c:catAx>
      <c:valAx>
        <c:axId val="-21305951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crossAx val="-21270985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b="1">
          <a:latin typeface="+mj-lt"/>
          <a:sym typeface="Symbol" panose="05050102010706020507" pitchFamily="18" charset="2"/>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16030326647396E-2"/>
          <c:y val="3.4716797542384298E-2"/>
          <c:w val="0.84932744643026303"/>
          <c:h val="0.74555391281310601"/>
        </c:manualLayout>
      </c:layout>
      <c:barChart>
        <c:barDir val="col"/>
        <c:grouping val="clustered"/>
        <c:varyColors val="0"/>
        <c:ser>
          <c:idx val="0"/>
          <c:order val="0"/>
          <c:tx>
            <c:strRef>
              <c:f>Sheet1!$B$1</c:f>
              <c:strCache>
                <c:ptCount val="1"/>
                <c:pt idx="0">
                  <c:v>機構從業人數&lt;50</c:v>
                </c:pt>
              </c:strCache>
            </c:strRef>
          </c:tx>
          <c:spPr>
            <a:solidFill>
              <a:srgbClr val="FDFFB6"/>
            </a:solidFill>
            <a:ln>
              <a:solidFill>
                <a:schemeClr val="tx1"/>
              </a:solidFill>
            </a:ln>
            <a:effectLst/>
          </c:spPr>
          <c:invertIfNegative val="0"/>
          <c:dLbls>
            <c:dLbl>
              <c:idx val="0"/>
              <c:tx>
                <c:rich>
                  <a:bodyPr/>
                  <a:lstStyle/>
                  <a:p>
                    <a:fld id="{91A533B7-B0DE-4EE6-9C71-349E2062D178}" type="CELLRANGE">
                      <a:rPr lang="en-US"/>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FB3-456A-8F28-47D6C8C58814}"/>
                </c:ext>
              </c:extLst>
            </c:dLbl>
            <c:dLbl>
              <c:idx val="1"/>
              <c:tx>
                <c:rich>
                  <a:bodyPr/>
                  <a:lstStyle/>
                  <a:p>
                    <a:fld id="{37DF9826-F5FA-4FF8-AEB2-D4A904A742C9}"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FB3-456A-8F28-47D6C8C58814}"/>
                </c:ext>
              </c:extLst>
            </c:dLbl>
            <c:dLbl>
              <c:idx val="2"/>
              <c:tx>
                <c:rich>
                  <a:bodyPr/>
                  <a:lstStyle/>
                  <a:p>
                    <a:fld id="{7D60B1E0-8CAD-4016-A2CD-85180F1A250C}"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FB3-456A-8F28-47D6C8C58814}"/>
                </c:ext>
              </c:extLst>
            </c:dLbl>
            <c:dLbl>
              <c:idx val="3"/>
              <c:tx>
                <c:rich>
                  <a:bodyPr/>
                  <a:lstStyle/>
                  <a:p>
                    <a:fld id="{31E99FED-D3D4-4A6D-AEF7-31D6F417FDCC}"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FB3-456A-8F28-47D6C8C58814}"/>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3690</c:v>
                </c:pt>
                <c:pt idx="1">
                  <c:v>5050</c:v>
                </c:pt>
                <c:pt idx="2">
                  <c:v>5670</c:v>
                </c:pt>
                <c:pt idx="3">
                  <c:v>5370</c:v>
                </c:pt>
              </c:numCache>
            </c:numRef>
          </c:val>
          <c:extLst>
            <c:ext xmlns:c15="http://schemas.microsoft.com/office/drawing/2012/chart" uri="{02D57815-91ED-43cb-92C2-25804820EDAC}">
              <c15:datalabelsRange>
                <c15:f>Sheet1!$G$2:$G$5</c15:f>
                <c15:dlblRangeCache>
                  <c:ptCount val="4"/>
                  <c:pt idx="0">
                    <c:v>3690_x000d_(26%)</c:v>
                  </c:pt>
                  <c:pt idx="1">
                    <c:v>5050_x000d_(35%)</c:v>
                  </c:pt>
                  <c:pt idx="2">
                    <c:v>5670_x000d_(38%)</c:v>
                  </c:pt>
                  <c:pt idx="3">
                    <c:v>5370_x000d_(36%)</c:v>
                  </c:pt>
                </c15:dlblRangeCache>
              </c15:datalabelsRange>
            </c:ext>
            <c:ext xmlns:c16="http://schemas.microsoft.com/office/drawing/2014/chart" uri="{C3380CC4-5D6E-409C-BE32-E72D297353CC}">
              <c16:uniqueId val="{00000000-C9C1-47DF-8849-2F21C8BE26F9}"/>
            </c:ext>
          </c:extLst>
        </c:ser>
        <c:ser>
          <c:idx val="1"/>
          <c:order val="1"/>
          <c:tx>
            <c:strRef>
              <c:f>Sheet1!$C$1</c:f>
              <c:strCache>
                <c:ptCount val="1"/>
                <c:pt idx="0">
                  <c:v>機構從業人數 ≥ 50 </c:v>
                </c:pt>
              </c:strCache>
            </c:strRef>
          </c:tx>
          <c:spPr>
            <a:solidFill>
              <a:srgbClr val="BDB2FF"/>
            </a:solidFill>
            <a:ln>
              <a:solidFill>
                <a:schemeClr val="tx1"/>
              </a:solidFill>
            </a:ln>
            <a:effectLst/>
          </c:spPr>
          <c:invertIfNegative val="0"/>
          <c:dLbls>
            <c:dLbl>
              <c:idx val="0"/>
              <c:tx>
                <c:rich>
                  <a:bodyPr/>
                  <a:lstStyle/>
                  <a:p>
                    <a:fld id="{A3CBE845-1542-49D8-8F9E-C5D30FB74991}" type="CELLRANGE">
                      <a:rPr lang="en-US"/>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B3-456A-8F28-47D6C8C58814}"/>
                </c:ext>
              </c:extLst>
            </c:dLbl>
            <c:dLbl>
              <c:idx val="1"/>
              <c:tx>
                <c:rich>
                  <a:bodyPr/>
                  <a:lstStyle/>
                  <a:p>
                    <a:fld id="{B28B014E-26F0-46DB-97EA-54592343D42E}"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FB3-456A-8F28-47D6C8C58814}"/>
                </c:ext>
              </c:extLst>
            </c:dLbl>
            <c:dLbl>
              <c:idx val="2"/>
              <c:tx>
                <c:rich>
                  <a:bodyPr/>
                  <a:lstStyle/>
                  <a:p>
                    <a:fld id="{3C5F7DCF-E9E3-45B7-9E39-B06AA93366C1}"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FB3-456A-8F28-47D6C8C58814}"/>
                </c:ext>
              </c:extLst>
            </c:dLbl>
            <c:dLbl>
              <c:idx val="3"/>
              <c:tx>
                <c:rich>
                  <a:bodyPr/>
                  <a:lstStyle/>
                  <a:p>
                    <a:fld id="{3F9CCA13-8A96-4E3D-9A95-DD17AB2F29CA}"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FB3-456A-8F28-47D6C8C58814}"/>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10610</c:v>
                </c:pt>
                <c:pt idx="1">
                  <c:v>9570</c:v>
                </c:pt>
                <c:pt idx="2">
                  <c:v>9120</c:v>
                </c:pt>
                <c:pt idx="3">
                  <c:v>9740</c:v>
                </c:pt>
              </c:numCache>
            </c:numRef>
          </c:val>
          <c:extLst>
            <c:ext xmlns:c15="http://schemas.microsoft.com/office/drawing/2012/chart" uri="{02D57815-91ED-43cb-92C2-25804820EDAC}">
              <c15:datalabelsRange>
                <c15:f>Sheet1!$H$2:$H$5</c15:f>
                <c15:dlblRangeCache>
                  <c:ptCount val="4"/>
                  <c:pt idx="0">
                    <c:v>10610_x000d_(74%)</c:v>
                  </c:pt>
                  <c:pt idx="1">
                    <c:v>9570_x000d_(65%)</c:v>
                  </c:pt>
                  <c:pt idx="2">
                    <c:v>9120_x000d_(62%)</c:v>
                  </c:pt>
                  <c:pt idx="3">
                    <c:v>9740_x000d_(64%)</c:v>
                  </c:pt>
                </c15:dlblRangeCache>
              </c15:datalabelsRange>
            </c:ext>
            <c:ext xmlns:c16="http://schemas.microsoft.com/office/drawing/2014/chart" uri="{C3380CC4-5D6E-409C-BE32-E72D297353CC}">
              <c16:uniqueId val="{00000001-C9C1-47DF-8849-2F21C8BE26F9}"/>
            </c:ext>
          </c:extLst>
        </c:ser>
        <c:dLbls>
          <c:showLegendKey val="0"/>
          <c:showVal val="0"/>
          <c:showCatName val="0"/>
          <c:showSerName val="0"/>
          <c:showPercent val="0"/>
          <c:showBubbleSize val="0"/>
        </c:dLbls>
        <c:gapWidth val="150"/>
        <c:axId val="-2127098584"/>
        <c:axId val="-2130595112"/>
      </c:barChart>
      <c:catAx>
        <c:axId val="-21270985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dk1">
                    <a:lumMod val="65000"/>
                    <a:lumOff val="35000"/>
                  </a:schemeClr>
                </a:solidFill>
                <a:latin typeface="+mj-lt"/>
                <a:ea typeface="+mn-ea"/>
                <a:cs typeface="+mn-cs"/>
                <a:sym typeface="Symbol" panose="05050102010706020507" pitchFamily="18" charset="2"/>
              </a:defRPr>
            </a:pPr>
            <a:endParaRPr lang="en-US"/>
          </a:p>
        </c:txPr>
        <c:crossAx val="-2130595112"/>
        <c:crosses val="autoZero"/>
        <c:auto val="1"/>
        <c:lblAlgn val="ctr"/>
        <c:lblOffset val="100"/>
        <c:noMultiLvlLbl val="0"/>
      </c:catAx>
      <c:valAx>
        <c:axId val="-21305951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crossAx val="-21270985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b="1">
          <a:latin typeface="+mj-lt"/>
          <a:sym typeface="Symbol" panose="05050102010706020507" pitchFamily="18" charset="2"/>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16030326647396E-2"/>
          <c:y val="3.4716797542384298E-2"/>
          <c:w val="0.84932744643026303"/>
          <c:h val="0.74555391281310601"/>
        </c:manualLayout>
      </c:layout>
      <c:barChart>
        <c:barDir val="col"/>
        <c:grouping val="clustered"/>
        <c:varyColors val="0"/>
        <c:ser>
          <c:idx val="0"/>
          <c:order val="0"/>
          <c:tx>
            <c:strRef>
              <c:f>Sheet1!$B$1</c:f>
              <c:strCache>
                <c:ptCount val="1"/>
                <c:pt idx="0">
                  <c:v>機構從業人數&lt;50</c:v>
                </c:pt>
              </c:strCache>
            </c:strRef>
          </c:tx>
          <c:spPr>
            <a:solidFill>
              <a:srgbClr val="FDFFB6"/>
            </a:solidFill>
            <a:ln>
              <a:solidFill>
                <a:schemeClr val="tx1"/>
              </a:solidFill>
            </a:ln>
            <a:effectLst/>
          </c:spPr>
          <c:invertIfNegative val="0"/>
          <c:dLbls>
            <c:dLbl>
              <c:idx val="0"/>
              <c:tx>
                <c:rich>
                  <a:bodyPr/>
                  <a:lstStyle/>
                  <a:p>
                    <a:fld id="{B9128AD0-F8DC-4E44-A3B1-6F3F92C400D8}" type="CELLRANGE">
                      <a:rPr lang="en-US"/>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FB3-456A-8F28-47D6C8C58814}"/>
                </c:ext>
              </c:extLst>
            </c:dLbl>
            <c:dLbl>
              <c:idx val="1"/>
              <c:tx>
                <c:rich>
                  <a:bodyPr/>
                  <a:lstStyle/>
                  <a:p>
                    <a:fld id="{7E1BAE6C-7283-45EA-AD31-A6FE25374FB4}"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FB3-456A-8F28-47D6C8C58814}"/>
                </c:ext>
              </c:extLst>
            </c:dLbl>
            <c:dLbl>
              <c:idx val="2"/>
              <c:tx>
                <c:rich>
                  <a:bodyPr/>
                  <a:lstStyle/>
                  <a:p>
                    <a:fld id="{61E1CFD0-BF03-4836-9EEC-E954B8581816}"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FB3-456A-8F28-47D6C8C58814}"/>
                </c:ext>
              </c:extLst>
            </c:dLbl>
            <c:dLbl>
              <c:idx val="3"/>
              <c:tx>
                <c:rich>
                  <a:bodyPr/>
                  <a:lstStyle/>
                  <a:p>
                    <a:fld id="{A800C600-D4B4-4EC1-8D4F-C6F60B05B9BD}"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FB3-456A-8F28-47D6C8C58814}"/>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4829</c:v>
                </c:pt>
                <c:pt idx="1">
                  <c:v>5188</c:v>
                </c:pt>
                <c:pt idx="2">
                  <c:v>4870</c:v>
                </c:pt>
                <c:pt idx="3">
                  <c:v>4493</c:v>
                </c:pt>
              </c:numCache>
            </c:numRef>
          </c:val>
          <c:extLst>
            <c:ext xmlns:c15="http://schemas.microsoft.com/office/drawing/2012/chart" uri="{02D57815-91ED-43cb-92C2-25804820EDAC}">
              <c15:datalabelsRange>
                <c15:f>Sheet1!$G$2:$G$5</c15:f>
                <c15:dlblRangeCache>
                  <c:ptCount val="4"/>
                  <c:pt idx="0">
                    <c:v>4829_x000d_(32%)</c:v>
                  </c:pt>
                  <c:pt idx="1">
                    <c:v>5188_x000d_(33%)</c:v>
                  </c:pt>
                  <c:pt idx="2">
                    <c:v>4870_x000d_(33%)</c:v>
                  </c:pt>
                  <c:pt idx="3">
                    <c:v>4493_x000d_(30%)</c:v>
                  </c:pt>
                </c15:dlblRangeCache>
              </c15:datalabelsRange>
            </c:ext>
            <c:ext xmlns:c16="http://schemas.microsoft.com/office/drawing/2014/chart" uri="{C3380CC4-5D6E-409C-BE32-E72D297353CC}">
              <c16:uniqueId val="{00000000-C9C1-47DF-8849-2F21C8BE26F9}"/>
            </c:ext>
          </c:extLst>
        </c:ser>
        <c:ser>
          <c:idx val="1"/>
          <c:order val="1"/>
          <c:tx>
            <c:strRef>
              <c:f>Sheet1!$C$1</c:f>
              <c:strCache>
                <c:ptCount val="1"/>
                <c:pt idx="0">
                  <c:v>機構從業人數 ≥ 50 </c:v>
                </c:pt>
              </c:strCache>
            </c:strRef>
          </c:tx>
          <c:spPr>
            <a:solidFill>
              <a:srgbClr val="BDB2FF"/>
            </a:solidFill>
            <a:ln>
              <a:solidFill>
                <a:schemeClr val="tx1"/>
              </a:solidFill>
            </a:ln>
            <a:effectLst/>
          </c:spPr>
          <c:invertIfNegative val="0"/>
          <c:dLbls>
            <c:dLbl>
              <c:idx val="0"/>
              <c:tx>
                <c:rich>
                  <a:bodyPr/>
                  <a:lstStyle/>
                  <a:p>
                    <a:fld id="{E4CB777B-FA51-41F9-B284-ED5C570BF678}" type="CELLRANGE">
                      <a:rPr lang="en-US"/>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B3-456A-8F28-47D6C8C58814}"/>
                </c:ext>
              </c:extLst>
            </c:dLbl>
            <c:dLbl>
              <c:idx val="1"/>
              <c:tx>
                <c:rich>
                  <a:bodyPr/>
                  <a:lstStyle/>
                  <a:p>
                    <a:fld id="{00E2215D-1FA6-4CE8-A148-7F9B81909582}"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FB3-456A-8F28-47D6C8C58814}"/>
                </c:ext>
              </c:extLst>
            </c:dLbl>
            <c:dLbl>
              <c:idx val="2"/>
              <c:tx>
                <c:rich>
                  <a:bodyPr/>
                  <a:lstStyle/>
                  <a:p>
                    <a:fld id="{0F0B92B9-1F98-4AFC-A597-1308CAD7CA96}"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FB3-456A-8F28-47D6C8C58814}"/>
                </c:ext>
              </c:extLst>
            </c:dLbl>
            <c:dLbl>
              <c:idx val="3"/>
              <c:tx>
                <c:rich>
                  <a:bodyPr/>
                  <a:lstStyle/>
                  <a:p>
                    <a:fld id="{55569EC9-17CE-4CA6-893A-3051BF457932}" type="CELLRANGE">
                      <a:rPr lang="en-HK"/>
                      <a:pPr/>
                      <a:t>[CELLRANGE]</a:t>
                    </a:fld>
                    <a:endParaRPr lang="en-H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FB3-456A-8F28-47D6C8C58814}"/>
                </c:ext>
              </c:extLst>
            </c:dLbl>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j-lt"/>
                    <a:ea typeface="+mn-ea"/>
                    <a:cs typeface="+mn-cs"/>
                    <a:sym typeface="Symbol" panose="05050102010706020507" pitchFamily="18" charset="2"/>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10192</c:v>
                </c:pt>
                <c:pt idx="1">
                  <c:v>10361</c:v>
                </c:pt>
                <c:pt idx="2">
                  <c:v>10077</c:v>
                </c:pt>
                <c:pt idx="3">
                  <c:v>10432</c:v>
                </c:pt>
              </c:numCache>
            </c:numRef>
          </c:val>
          <c:extLst>
            <c:ext xmlns:c15="http://schemas.microsoft.com/office/drawing/2012/chart" uri="{02D57815-91ED-43cb-92C2-25804820EDAC}">
              <c15:datalabelsRange>
                <c15:f>Sheet1!$H$2:$H$5</c15:f>
                <c15:dlblRangeCache>
                  <c:ptCount val="4"/>
                  <c:pt idx="0">
                    <c:v>10192_x000d_(68%)</c:v>
                  </c:pt>
                  <c:pt idx="1">
                    <c:v>10361_x000d_(67%)</c:v>
                  </c:pt>
                  <c:pt idx="2">
                    <c:v>10077_x000d_(67%)</c:v>
                  </c:pt>
                  <c:pt idx="3">
                    <c:v>10432_x000d_(70%)</c:v>
                  </c:pt>
                </c15:dlblRangeCache>
              </c15:datalabelsRange>
            </c:ext>
            <c:ext xmlns:c16="http://schemas.microsoft.com/office/drawing/2014/chart" uri="{C3380CC4-5D6E-409C-BE32-E72D297353CC}">
              <c16:uniqueId val="{00000001-C9C1-47DF-8849-2F21C8BE26F9}"/>
            </c:ext>
          </c:extLst>
        </c:ser>
        <c:dLbls>
          <c:showLegendKey val="0"/>
          <c:showVal val="0"/>
          <c:showCatName val="0"/>
          <c:showSerName val="0"/>
          <c:showPercent val="0"/>
          <c:showBubbleSize val="0"/>
        </c:dLbls>
        <c:gapWidth val="150"/>
        <c:axId val="-2127098584"/>
        <c:axId val="-2130595112"/>
      </c:barChart>
      <c:catAx>
        <c:axId val="-21270985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dk1">
                    <a:lumMod val="65000"/>
                    <a:lumOff val="35000"/>
                  </a:schemeClr>
                </a:solidFill>
                <a:latin typeface="+mj-lt"/>
                <a:ea typeface="+mn-ea"/>
                <a:cs typeface="+mn-cs"/>
                <a:sym typeface="Symbol" panose="05050102010706020507" pitchFamily="18" charset="2"/>
              </a:defRPr>
            </a:pPr>
            <a:endParaRPr lang="en-US"/>
          </a:p>
        </c:txPr>
        <c:crossAx val="-2130595112"/>
        <c:crosses val="autoZero"/>
        <c:auto val="1"/>
        <c:lblAlgn val="ctr"/>
        <c:lblOffset val="100"/>
        <c:noMultiLvlLbl val="0"/>
      </c:catAx>
      <c:valAx>
        <c:axId val="-213059511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r>
                  <a:rPr lang="en-GB" err="1">
                    <a:effectLst/>
                  </a:rPr>
                  <a:t>百萬港元</a:t>
                </a:r>
                <a:endParaRPr lang="en-GB">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title>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crossAx val="-21270985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j-lt"/>
              <a:ea typeface="+mn-ea"/>
              <a:cs typeface="+mn-cs"/>
              <a:sym typeface="Symbol" panose="05050102010706020507" pitchFamily="18" charset="2"/>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b="1">
          <a:latin typeface="+mj-lt"/>
          <a:sym typeface="Symbol" panose="05050102010706020507" pitchFamily="18" charset="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469376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Light"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Helvetica Light"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Helvetica Light"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Helvetica Light"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Helvetica Light"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453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6339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Lst>
        </p:spPr>
        <p:txBody>
          <a:bodyPr/>
          <a:lstStyle/>
          <a:p>
            <a:pPr eaLnBrk="1" hangingPunct="1">
              <a:defRPr/>
            </a:pPr>
            <a:r>
              <a:rPr lang="en-US" sz="2200">
                <a:latin typeface="Lucida Grande" charset="0"/>
                <a:ea typeface="ＭＳ Ｐゴシック" charset="0"/>
                <a:cs typeface="Lucida Grande" charset="0"/>
                <a:sym typeface="Lucida Grande" charset="0"/>
              </a:rPr>
              <a:t>HACCP hazard analysis critical control points</a:t>
            </a:r>
          </a:p>
        </p:txBody>
      </p:sp>
    </p:spTree>
    <p:extLst>
      <p:ext uri="{BB962C8B-B14F-4D97-AF65-F5344CB8AC3E}">
        <p14:creationId xmlns:p14="http://schemas.microsoft.com/office/powerpoint/2010/main" val="368633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a:p>
        </p:txBody>
      </p:sp>
    </p:spTree>
    <p:extLst>
      <p:ext uri="{BB962C8B-B14F-4D97-AF65-F5344CB8AC3E}">
        <p14:creationId xmlns:p14="http://schemas.microsoft.com/office/powerpoint/2010/main" val="205249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87294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426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2243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2219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2746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0234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8144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5468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4728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5896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03117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4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Heiti TC Light" charset="0"/>
          <a:cs typeface="Heiti TC Light"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Heiti TC Light" charset="0"/>
          <a:cs typeface="Heiti TC Light"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Heiti TC Light" charset="0"/>
          <a:cs typeface="Heiti TC Light"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Heiti TC Light" charset="0"/>
          <a:cs typeface="Heiti TC Light" charset="0"/>
          <a:sym typeface="Helvetica Light" charset="0"/>
        </a:defRPr>
      </a:lvl5pPr>
      <a:lvl6pPr marL="457200" algn="ctr" rtl="0" fontAlgn="base">
        <a:spcBef>
          <a:spcPct val="0"/>
        </a:spcBef>
        <a:spcAft>
          <a:spcPct val="0"/>
        </a:spcAft>
        <a:defRPr sz="8000">
          <a:solidFill>
            <a:schemeClr val="tx1"/>
          </a:solidFill>
          <a:latin typeface="Helvetica Light" charset="0"/>
          <a:ea typeface="Heiti TC Light" charset="0"/>
          <a:cs typeface="Heiti TC Light" charset="0"/>
          <a:sym typeface="Helvetica Light" charset="0"/>
        </a:defRPr>
      </a:lvl6pPr>
      <a:lvl7pPr marL="914400" algn="ctr" rtl="0" fontAlgn="base">
        <a:spcBef>
          <a:spcPct val="0"/>
        </a:spcBef>
        <a:spcAft>
          <a:spcPct val="0"/>
        </a:spcAft>
        <a:defRPr sz="8000">
          <a:solidFill>
            <a:schemeClr val="tx1"/>
          </a:solidFill>
          <a:latin typeface="Helvetica Light" charset="0"/>
          <a:ea typeface="Heiti TC Light" charset="0"/>
          <a:cs typeface="Heiti TC Light" charset="0"/>
          <a:sym typeface="Helvetica Light" charset="0"/>
        </a:defRPr>
      </a:lvl7pPr>
      <a:lvl8pPr marL="1371600" algn="ctr" rtl="0" fontAlgn="base">
        <a:spcBef>
          <a:spcPct val="0"/>
        </a:spcBef>
        <a:spcAft>
          <a:spcPct val="0"/>
        </a:spcAft>
        <a:defRPr sz="8000">
          <a:solidFill>
            <a:schemeClr val="tx1"/>
          </a:solidFill>
          <a:latin typeface="Helvetica Light" charset="0"/>
          <a:ea typeface="Heiti TC Light" charset="0"/>
          <a:cs typeface="Heiti TC Light" charset="0"/>
          <a:sym typeface="Helvetica Light" charset="0"/>
        </a:defRPr>
      </a:lvl8pPr>
      <a:lvl9pPr marL="1828800" algn="ctr" rtl="0" fontAlgn="base">
        <a:spcBef>
          <a:spcPct val="0"/>
        </a:spcBef>
        <a:spcAft>
          <a:spcPct val="0"/>
        </a:spcAft>
        <a:defRPr sz="8000">
          <a:solidFill>
            <a:schemeClr val="tx1"/>
          </a:solidFill>
          <a:latin typeface="Helvetica Light" charset="0"/>
          <a:ea typeface="Heiti TC Light" charset="0"/>
          <a:cs typeface="Heiti TC Light" charset="0"/>
          <a:sym typeface="Helvetica Light" charset="0"/>
        </a:defRPr>
      </a:lvl9pPr>
    </p:titleStyle>
    <p:bodyStyle>
      <a:lvl1pPr marL="3810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1pPr>
      <a:lvl2pPr marL="711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2pPr>
      <a:lvl3pPr marL="1092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3pPr>
      <a:lvl4pPr marL="1473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4pPr>
      <a:lvl5pPr marL="1854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5pPr>
      <a:lvl6pPr marL="23114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6pPr>
      <a:lvl7pPr marL="27686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7pPr>
      <a:lvl8pPr marL="32258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8pPr>
      <a:lvl9pPr marL="36830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kt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3181082"/>
            <a:ext cx="13004800" cy="4267200"/>
          </a:xfrm>
        </p:spPr>
        <p:txBody>
          <a:bodyPr lIns="126435" tIns="72248" rIns="126435" bIns="72248"/>
          <a:lstStyle/>
          <a:p>
            <a:pPr eaLnBrk="1" hangingPunct="1"/>
            <a: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t>香港测试、检验及认证协会</a:t>
            </a:r>
            <a:br>
              <a:rPr lang="en-US" altLang="zh-TW"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br>
            <a: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t>及</a:t>
            </a:r>
            <a:b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br>
            <a: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t>检测人员认证计划</a:t>
            </a:r>
            <a:b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br>
            <a:r>
              <a:rPr lang="zh-TW" altLang="en-US" sz="66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t>简介</a:t>
            </a:r>
            <a:br>
              <a:rPr lang="zh-TW" altLang="en-US" sz="60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rPr>
            </a:br>
            <a:endParaRPr lang="zh-TW" altLang="en-US" sz="6000" dirty="0">
              <a:latin typeface="標楷體" panose="03000509000000000000" pitchFamily="65" charset="-120"/>
              <a:ea typeface="標楷體" panose="03000509000000000000" pitchFamily="65" charset="-120"/>
              <a:cs typeface="Miriam Fixed" panose="020B0604020202020204" pitchFamily="49" charset="-79"/>
              <a:sym typeface="Arial Bold" panose="020B0704020202020204" pitchFamily="34" charset="0"/>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325" y="0"/>
            <a:ext cx="2403475"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
          <p:cNvSpPr>
            <a:spLocks/>
          </p:cNvSpPr>
          <p:nvPr/>
        </p:nvSpPr>
        <p:spPr bwMode="auto">
          <a:xfrm>
            <a:off x="169168" y="3252787"/>
            <a:ext cx="6384032" cy="568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457200" indent="-4572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提供本地和外部服务</a:t>
            </a:r>
          </a:p>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本地检查要求可涉及法定及非法定检查</a:t>
            </a:r>
          </a:p>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外部需求主要与货物检验有关</a:t>
            </a:r>
          </a:p>
        </p:txBody>
      </p:sp>
      <p:sp>
        <p:nvSpPr>
          <p:cNvPr id="16387" name="Rectangle 2"/>
          <p:cNvSpPr>
            <a:spLocks/>
          </p:cNvSpPr>
          <p:nvPr/>
        </p:nvSpPr>
        <p:spPr bwMode="auto">
          <a:xfrm>
            <a:off x="1587" y="1257270"/>
            <a:ext cx="13003213"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行业概况</a:t>
            </a:r>
            <a:r>
              <a:rPr lang="en-US" altLang="zh-TW" sz="4800" u="sng" dirty="0">
                <a:latin typeface="標楷體" panose="03000509000000000000" pitchFamily="65" charset="-120"/>
                <a:ea typeface="標楷體" panose="03000509000000000000" pitchFamily="65" charset="-120"/>
                <a:sym typeface="Arial Bold" panose="020B0704020202020204" pitchFamily="34" charset="0"/>
              </a:rPr>
              <a:t>-</a:t>
            </a: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检验行业</a:t>
            </a:r>
            <a:endParaRPr lang="en-US" altLang="en-US" sz="4800" u="sng" dirty="0">
              <a:latin typeface="標楷體" panose="03000509000000000000" pitchFamily="65" charset="-120"/>
              <a:ea typeface="標楷體" panose="03000509000000000000" pitchFamily="65" charset="-120"/>
              <a:sym typeface="Arial Bold" panose="020B0704020202020204" pitchFamily="34"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876800"/>
            <a:ext cx="2655888" cy="357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6389" name="Rectangle 4"/>
          <p:cNvSpPr>
            <a:spLocks/>
          </p:cNvSpPr>
          <p:nvPr/>
        </p:nvSpPr>
        <p:spPr bwMode="auto">
          <a:xfrm>
            <a:off x="6334125" y="8418514"/>
            <a:ext cx="3046413"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1400" i="1" dirty="0">
                <a:latin typeface="+mn-ea"/>
                <a:ea typeface="+mn-ea"/>
              </a:rPr>
              <a:t>工字梁連接接頭嘅內部缺陷檢查
</a:t>
            </a:r>
            <a:endParaRPr lang="en-US" altLang="en-US" sz="1400" i="1" dirty="0">
              <a:latin typeface="+mn-ea"/>
              <a:ea typeface="+mn-ea"/>
              <a:sym typeface="Calibri Italic" panose="020F05020202040A0204" pitchFamily="34" charset="0"/>
            </a:endParaRPr>
          </a:p>
        </p:txBody>
      </p:sp>
      <p:pic>
        <p:nvPicPr>
          <p:cNvPr id="1639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850" y="2214563"/>
            <a:ext cx="3462338"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6392" name="Rectangle 9"/>
          <p:cNvSpPr>
            <a:spLocks/>
          </p:cNvSpPr>
          <p:nvPr/>
        </p:nvSpPr>
        <p:spPr bwMode="auto">
          <a:xfrm>
            <a:off x="9259888" y="4789488"/>
            <a:ext cx="30464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1400" i="1">
                <a:latin typeface="+mn-ea"/>
                <a:ea typeface="+mn-ea"/>
                <a:sym typeface="Calibri Italic" panose="020F05020202040A0204" pitchFamily="34" charset="0"/>
              </a:rPr>
              <a:t>產品檢驗
</a:t>
            </a:r>
            <a:endParaRPr lang="en-US" altLang="en-US" sz="1400" i="1">
              <a:latin typeface="+mn-ea"/>
              <a:ea typeface="+mn-ea"/>
              <a:sym typeface="Calibri Italic" panose="020F05020202040A0204" pitchFamily="34" charset="0"/>
            </a:endParaRPr>
          </a:p>
        </p:txBody>
      </p:sp>
      <p:grpSp>
        <p:nvGrpSpPr>
          <p:cNvPr id="16393" name="Group 12"/>
          <p:cNvGrpSpPr>
            <a:grpSpLocks/>
          </p:cNvGrpSpPr>
          <p:nvPr/>
        </p:nvGrpSpPr>
        <p:grpSpPr bwMode="auto">
          <a:xfrm>
            <a:off x="9380538" y="5535613"/>
            <a:ext cx="3476625" cy="3032125"/>
            <a:chOff x="0" y="0"/>
            <a:chExt cx="2190" cy="1910"/>
          </a:xfrm>
        </p:grpSpPr>
        <p:pic>
          <p:nvPicPr>
            <p:cNvPr id="163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 cy="1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6395" name="Rectangle 11"/>
            <p:cNvSpPr>
              <a:spLocks/>
            </p:cNvSpPr>
            <p:nvPr/>
          </p:nvSpPr>
          <p:spPr bwMode="auto">
            <a:xfrm>
              <a:off x="135" y="1659"/>
              <a:ext cx="1920"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1400" i="1">
                  <a:latin typeface="+mn-ea"/>
                  <a:ea typeface="+mn-ea"/>
                </a:rPr>
                <a:t>塗層檢查
</a:t>
              </a:r>
              <a:endParaRPr lang="en-US" altLang="en-US" sz="1400" i="1">
                <a:latin typeface="+mn-ea"/>
                <a:ea typeface="+mn-ea"/>
                <a:sym typeface="Calibri Italic" panose="020F05020202040A0204" pitchFamily="34" charset="0"/>
              </a:endParaRPr>
            </a:p>
          </p:txBody>
        </p:sp>
      </p:grpSp>
      <p:sp>
        <p:nvSpPr>
          <p:cNvPr id="14" name="Rectangle 4">
            <a:extLst>
              <a:ext uri="{FF2B5EF4-FFF2-40B4-BE49-F238E27FC236}">
                <a16:creationId xmlns:a16="http://schemas.microsoft.com/office/drawing/2014/main" id="{8B2A5831-F4C3-40F4-9CA7-49F70DEC980C}"/>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pic>
        <p:nvPicPr>
          <p:cNvPr id="2" name="Picture 3">
            <a:extLst>
              <a:ext uri="{FF2B5EF4-FFF2-40B4-BE49-F238E27FC236}">
                <a16:creationId xmlns:a16="http://schemas.microsoft.com/office/drawing/2014/main" id="{CE92934C-047E-2BCF-07B3-CF8F12CC4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1"/>
          <p:cNvSpPr>
            <a:spLocks/>
          </p:cNvSpPr>
          <p:nvPr/>
        </p:nvSpPr>
        <p:spPr bwMode="auto">
          <a:xfrm>
            <a:off x="561975" y="2089150"/>
            <a:ext cx="6919913" cy="666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457200" indent="-4572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lnSpc>
                <a:spcPct val="120000"/>
              </a:lnSpc>
              <a:spcBef>
                <a:spcPts val="1200"/>
              </a:spcBef>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sym typeface="Arial Bold" panose="020B0704020202020204" pitchFamily="34" charset="0"/>
              </a:rPr>
              <a:t>大致可分为系统认证和产品认证</a:t>
            </a:r>
          </a:p>
          <a:p>
            <a:pPr algn="l" eaLnBrk="1" hangingPunct="1">
              <a:lnSpc>
                <a:spcPct val="120000"/>
              </a:lnSpc>
              <a:spcBef>
                <a:spcPts val="1200"/>
              </a:spcBef>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sym typeface="Arial Bold" panose="020B0704020202020204" pitchFamily="34" charset="0"/>
              </a:rPr>
              <a:t>关于系统认证，</a:t>
            </a:r>
            <a:r>
              <a:rPr lang="en-HK" altLang="zh-TW" sz="3200" dirty="0">
                <a:latin typeface="標楷體" panose="03000509000000000000" pitchFamily="65" charset="-120"/>
                <a:ea typeface="標楷體" panose="03000509000000000000" pitchFamily="65" charset="-120"/>
                <a:sym typeface="Arial Bold" panose="020B0704020202020204" pitchFamily="34" charset="0"/>
              </a:rPr>
              <a:t>ISO 9001</a:t>
            </a:r>
            <a:r>
              <a:rPr lang="zh-TW" altLang="en-US" sz="3200" dirty="0">
                <a:latin typeface="標楷體" panose="03000509000000000000" pitchFamily="65" charset="-120"/>
                <a:ea typeface="標楷體" panose="03000509000000000000" pitchFamily="65" charset="-120"/>
                <a:sym typeface="Arial Bold" panose="020B0704020202020204" pitchFamily="34" charset="0"/>
              </a:rPr>
              <a:t>最受欢迎。 对新型系统认证的需求不断增加，例如：</a:t>
            </a:r>
            <a:r>
              <a:rPr lang="en-HK" altLang="zh-TW" sz="3200">
                <a:latin typeface="標楷體" panose="03000509000000000000" pitchFamily="65" charset="-120"/>
                <a:ea typeface="標楷體" panose="03000509000000000000" pitchFamily="65" charset="-120"/>
                <a:sym typeface="Arial Bold" panose="020B0704020202020204" pitchFamily="34" charset="0"/>
              </a:rPr>
              <a:t>ISO 22000 (</a:t>
            </a:r>
            <a:r>
              <a:rPr lang="zh-TW" altLang="en-US" sz="3200">
                <a:latin typeface="標楷體" panose="03000509000000000000" pitchFamily="65" charset="-120"/>
                <a:ea typeface="標楷體" panose="03000509000000000000" pitchFamily="65" charset="-120"/>
                <a:sym typeface="Arial Bold" panose="020B0704020202020204" pitchFamily="34" charset="0"/>
              </a:rPr>
              <a:t>食</a:t>
            </a:r>
            <a:r>
              <a:rPr lang="zh-TW" altLang="en-US" sz="3200" dirty="0">
                <a:latin typeface="標楷體" panose="03000509000000000000" pitchFamily="65" charset="-120"/>
                <a:ea typeface="標楷體" panose="03000509000000000000" pitchFamily="65" charset="-120"/>
                <a:sym typeface="Arial Bold" panose="020B0704020202020204" pitchFamily="34" charset="0"/>
              </a:rPr>
              <a:t>品安全）、</a:t>
            </a:r>
            <a:r>
              <a:rPr lang="en-HK" altLang="zh-TW" sz="3200" dirty="0">
                <a:latin typeface="標楷體" panose="03000509000000000000" pitchFamily="65" charset="-120"/>
                <a:ea typeface="標楷體" panose="03000509000000000000" pitchFamily="65" charset="-120"/>
                <a:sym typeface="Arial Bold" panose="020B0704020202020204" pitchFamily="34" charset="0"/>
              </a:rPr>
              <a:t>ISO50001 </a:t>
            </a:r>
            <a:r>
              <a:rPr lang="zh-TW" altLang="en-HK" sz="3200" dirty="0">
                <a:latin typeface="標楷體" panose="03000509000000000000" pitchFamily="65" charset="-120"/>
                <a:ea typeface="標楷體" panose="03000509000000000000" pitchFamily="65" charset="-120"/>
                <a:sym typeface="Arial Bold" panose="020B0704020202020204" pitchFamily="34" charset="0"/>
              </a:rPr>
              <a:t>（</a:t>
            </a:r>
            <a:r>
              <a:rPr lang="zh-TW" altLang="en-US" sz="3200" dirty="0">
                <a:latin typeface="標楷體" panose="03000509000000000000" pitchFamily="65" charset="-120"/>
                <a:ea typeface="標楷體" panose="03000509000000000000" pitchFamily="65" charset="-120"/>
                <a:sym typeface="Arial Bold" panose="020B0704020202020204" pitchFamily="34" charset="0"/>
              </a:rPr>
              <a:t>能源管理）、</a:t>
            </a:r>
            <a:r>
              <a:rPr lang="en-HK" altLang="zh-TW" sz="3200" dirty="0">
                <a:latin typeface="標楷體" panose="03000509000000000000" pitchFamily="65" charset="-120"/>
                <a:ea typeface="標楷體" panose="03000509000000000000" pitchFamily="65" charset="-120"/>
                <a:sym typeface="Arial Bold" panose="020B0704020202020204" pitchFamily="34" charset="0"/>
              </a:rPr>
              <a:t>ISO14067 </a:t>
            </a:r>
            <a:r>
              <a:rPr lang="zh-TW" altLang="en-HK" sz="3200" dirty="0">
                <a:latin typeface="標楷體" panose="03000509000000000000" pitchFamily="65" charset="-120"/>
                <a:ea typeface="標楷體" panose="03000509000000000000" pitchFamily="65" charset="-120"/>
                <a:sym typeface="Arial Bold" panose="020B0704020202020204" pitchFamily="34" charset="0"/>
              </a:rPr>
              <a:t>（</a:t>
            </a:r>
            <a:r>
              <a:rPr lang="zh-TW" altLang="en-US" sz="3200" dirty="0">
                <a:latin typeface="標楷體" panose="03000509000000000000" pitchFamily="65" charset="-120"/>
                <a:ea typeface="標楷體" panose="03000509000000000000" pitchFamily="65" charset="-120"/>
                <a:sym typeface="Arial Bold" panose="020B0704020202020204" pitchFamily="34" charset="0"/>
              </a:rPr>
              <a:t>碳足迹）、</a:t>
            </a:r>
            <a:r>
              <a:rPr lang="en-HK" altLang="zh-TW" sz="3200" dirty="0">
                <a:latin typeface="標楷體" panose="03000509000000000000" pitchFamily="65" charset="-120"/>
                <a:ea typeface="標楷體" panose="03000509000000000000" pitchFamily="65" charset="-120"/>
                <a:sym typeface="Arial Bold" panose="020B0704020202020204" pitchFamily="34" charset="0"/>
              </a:rPr>
              <a:t>ISO26000</a:t>
            </a:r>
            <a:r>
              <a:rPr lang="zh-TW" altLang="en-HK" sz="3200" dirty="0">
                <a:latin typeface="標楷體" panose="03000509000000000000" pitchFamily="65" charset="-120"/>
                <a:ea typeface="標楷體" panose="03000509000000000000" pitchFamily="65" charset="-120"/>
                <a:sym typeface="Arial Bold" panose="020B0704020202020204" pitchFamily="34" charset="0"/>
              </a:rPr>
              <a:t> （ </a:t>
            </a:r>
            <a:r>
              <a:rPr lang="en-HK" altLang="zh-TW" sz="3200" dirty="0">
                <a:latin typeface="標楷體" panose="03000509000000000000" pitchFamily="65" charset="-120"/>
                <a:ea typeface="標楷體" panose="03000509000000000000" pitchFamily="65" charset="-120"/>
                <a:sym typeface="Arial Bold" panose="020B0704020202020204" pitchFamily="34" charset="0"/>
              </a:rPr>
              <a:t>ESG</a:t>
            </a:r>
            <a:r>
              <a:rPr lang="zh-TW" altLang="en-US" sz="3200" dirty="0">
                <a:latin typeface="標楷體" panose="03000509000000000000" pitchFamily="65" charset="-120"/>
                <a:ea typeface="標楷體" panose="03000509000000000000" pitchFamily="65" charset="-120"/>
                <a:sym typeface="Arial Bold" panose="020B0704020202020204" pitchFamily="34" charset="0"/>
              </a:rPr>
              <a:t> ）</a:t>
            </a:r>
          </a:p>
          <a:p>
            <a:pPr algn="l" eaLnBrk="1" hangingPunct="1">
              <a:lnSpc>
                <a:spcPct val="120000"/>
              </a:lnSpc>
              <a:spcBef>
                <a:spcPts val="1200"/>
              </a:spcBef>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sym typeface="Arial Bold" panose="020B0704020202020204" pitchFamily="34" charset="0"/>
              </a:rPr>
              <a:t>香港产品认证的发展仍处于初期阶段。 目前，有几多方案可用，例如混凝土生产及建筑产品</a:t>
            </a:r>
          </a:p>
        </p:txBody>
      </p:sp>
      <p:sp>
        <p:nvSpPr>
          <p:cNvPr id="17411" name="Rectangle 2"/>
          <p:cNvSpPr>
            <a:spLocks/>
          </p:cNvSpPr>
          <p:nvPr/>
        </p:nvSpPr>
        <p:spPr bwMode="auto">
          <a:xfrm>
            <a:off x="1587" y="972577"/>
            <a:ext cx="13003213" cy="81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行业概况</a:t>
            </a:r>
            <a:r>
              <a:rPr lang="en-US" altLang="zh-TW" sz="4800" u="sng" dirty="0">
                <a:latin typeface="標楷體" panose="03000509000000000000" pitchFamily="65" charset="-120"/>
                <a:ea typeface="標楷體" panose="03000509000000000000" pitchFamily="65" charset="-120"/>
                <a:sym typeface="Arial Bold" panose="020B0704020202020204" pitchFamily="34" charset="0"/>
              </a:rPr>
              <a:t>-</a:t>
            </a: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认证行业</a:t>
            </a:r>
            <a:endParaRPr lang="en-US" altLang="en-US" sz="4800" u="sng" dirty="0">
              <a:latin typeface="標楷體" panose="03000509000000000000" pitchFamily="65" charset="-120"/>
              <a:ea typeface="標楷體" panose="03000509000000000000" pitchFamily="65" charset="-120"/>
              <a:sym typeface="Arial Bold" panose="020B0704020202020204" pitchFamily="34"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3" y="4719638"/>
            <a:ext cx="29718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414" name="Rectangle 7"/>
          <p:cNvSpPr>
            <a:spLocks/>
          </p:cNvSpPr>
          <p:nvPr/>
        </p:nvSpPr>
        <p:spPr bwMode="auto">
          <a:xfrm>
            <a:off x="11134725" y="3248819"/>
            <a:ext cx="1471489"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215900" indent="-2159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spcBef>
                <a:spcPts val="663"/>
              </a:spcBef>
            </a:pPr>
            <a:r>
              <a:rPr lang="en-US" altLang="en-US" sz="1400" i="1">
                <a:latin typeface="+mn-ea"/>
                <a:ea typeface="+mn-ea"/>
                <a:sym typeface="Calibri Italic" panose="020F05020202040A0204" pitchFamily="34" charset="0"/>
              </a:rPr>
              <a:t>ISO 9001</a:t>
            </a:r>
            <a:r>
              <a:rPr lang="zh-TW" altLang="en-US" sz="1400" i="1">
                <a:latin typeface="+mn-ea"/>
                <a:ea typeface="+mn-ea"/>
                <a:sym typeface="Calibri Italic" panose="020F05020202040A0204" pitchFamily="34" charset="0"/>
              </a:rPr>
              <a:t>審計
</a:t>
            </a:r>
            <a:endParaRPr lang="en-US" altLang="en-US" sz="1400" i="1">
              <a:latin typeface="+mn-ea"/>
              <a:ea typeface="+mn-ea"/>
              <a:sym typeface="Calibri Italic" panose="020F05020202040A0204" pitchFamily="34" charset="0"/>
            </a:endParaRPr>
          </a:p>
        </p:txBody>
      </p:sp>
      <p:pic>
        <p:nvPicPr>
          <p:cNvPr id="174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2105025"/>
            <a:ext cx="3116262"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4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338" y="7075488"/>
            <a:ext cx="2967037" cy="227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417" name="Rectangle 10"/>
          <p:cNvSpPr>
            <a:spLocks/>
          </p:cNvSpPr>
          <p:nvPr/>
        </p:nvSpPr>
        <p:spPr bwMode="auto">
          <a:xfrm>
            <a:off x="10590464" y="7752737"/>
            <a:ext cx="2034881" cy="899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215900" indent="-2159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spcBef>
                <a:spcPts val="663"/>
              </a:spcBef>
            </a:pPr>
            <a:r>
              <a:rPr lang="zh-TW" altLang="en-US" sz="1400" i="1">
                <a:latin typeface="+mn-ea"/>
                <a:ea typeface="+mn-ea"/>
                <a:sym typeface="Calibri Italic" panose="020F05020202040A0204" pitchFamily="34" charset="0"/>
              </a:rPr>
              <a:t>食品安全與衞生
危害分析重要管制點
認證（ </a:t>
            </a:r>
            <a:r>
              <a:rPr lang="en-US" altLang="zh-TW" sz="1400" i="1">
                <a:latin typeface="+mn-ea"/>
                <a:ea typeface="+mn-ea"/>
                <a:sym typeface="Calibri Italic" panose="020F05020202040A0204" pitchFamily="34" charset="0"/>
              </a:rPr>
              <a:t>HACCP </a:t>
            </a:r>
            <a:r>
              <a:rPr lang="zh-TW" altLang="en-US" sz="1400" i="1">
                <a:latin typeface="+mn-ea"/>
                <a:ea typeface="+mn-ea"/>
                <a:sym typeface="Calibri Italic" panose="020F05020202040A0204" pitchFamily="34" charset="0"/>
              </a:rPr>
              <a:t>）</a:t>
            </a:r>
            <a:r>
              <a:rPr lang="zh-CN" altLang="en-US" sz="1400" i="1">
                <a:latin typeface="+mn-ea"/>
                <a:ea typeface="+mn-ea"/>
                <a:sym typeface="Calibri Italic" panose="020F05020202040A0204" pitchFamily="34" charset="0"/>
              </a:rPr>
              <a:t>
</a:t>
            </a:r>
            <a:endParaRPr lang="en-US" altLang="en-US" sz="1400" i="1">
              <a:latin typeface="+mn-ea"/>
              <a:ea typeface="+mn-ea"/>
              <a:sym typeface="Calibri Italic" panose="020F05020202040A0204" pitchFamily="34" charset="0"/>
            </a:endParaRPr>
          </a:p>
        </p:txBody>
      </p:sp>
      <p:sp>
        <p:nvSpPr>
          <p:cNvPr id="17418" name="Rectangle 11"/>
          <p:cNvSpPr>
            <a:spLocks/>
          </p:cNvSpPr>
          <p:nvPr/>
        </p:nvSpPr>
        <p:spPr bwMode="auto">
          <a:xfrm>
            <a:off x="7459487" y="5373296"/>
            <a:ext cx="2117107" cy="54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spcBef>
                <a:spcPts val="1075"/>
              </a:spcBef>
            </a:pPr>
            <a:r>
              <a:rPr lang="en-US" altLang="zh-TW" sz="1400" i="1">
                <a:latin typeface="+mn-ea"/>
                <a:ea typeface="+mn-ea"/>
                <a:sym typeface="Calibri Italic" panose="020F05020202040A0204" pitchFamily="34" charset="0"/>
              </a:rPr>
              <a:t>F&amp;IU </a:t>
            </a:r>
            <a:r>
              <a:rPr lang="zh-TW" altLang="en-US" sz="1400" i="1">
                <a:latin typeface="+mn-ea"/>
                <a:ea typeface="+mn-ea"/>
                <a:sym typeface="Calibri Italic" panose="020F05020202040A0204" pitchFamily="34" charset="0"/>
              </a:rPr>
              <a:t>（工廠和工業承運）安全檢査
</a:t>
            </a:r>
            <a:endParaRPr lang="en-US" altLang="en-US" sz="1400" i="1">
              <a:latin typeface="+mn-ea"/>
              <a:ea typeface="+mn-ea"/>
              <a:sym typeface="Calibri Italic" panose="020F05020202040A0204" pitchFamily="34" charset="0"/>
            </a:endParaRPr>
          </a:p>
        </p:txBody>
      </p:sp>
      <p:sp>
        <p:nvSpPr>
          <p:cNvPr id="13" name="Rectangle 4">
            <a:extLst>
              <a:ext uri="{FF2B5EF4-FFF2-40B4-BE49-F238E27FC236}">
                <a16:creationId xmlns:a16="http://schemas.microsoft.com/office/drawing/2014/main" id="{F05B1197-D5E9-4B09-AE10-789A77E267A0}"/>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pic>
        <p:nvPicPr>
          <p:cNvPr id="2" name="Picture 3">
            <a:extLst>
              <a:ext uri="{FF2B5EF4-FFF2-40B4-BE49-F238E27FC236}">
                <a16:creationId xmlns:a16="http://schemas.microsoft.com/office/drawing/2014/main" id="{23237132-42FC-6E30-E4FC-80CBB08CA5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108" y="2572544"/>
            <a:ext cx="13004800" cy="4267200"/>
          </a:xfrm>
        </p:spPr>
        <p:txBody>
          <a:bodyPr lIns="126435" tIns="72248" rIns="126435" bIns="72248"/>
          <a:lstStyle/>
          <a:p>
            <a:pPr eaLnBrk="1" hangingPunct="1"/>
            <a:r>
              <a:rPr lang="zh-TW" altLang="en-US" sz="6600">
                <a:latin typeface="標楷體" panose="03000509000000000000" pitchFamily="65" charset="-120"/>
                <a:ea typeface="標楷體" panose="03000509000000000000" pitchFamily="65" charset="-120"/>
                <a:sym typeface="Arial Bold" panose="020B0704020202020204" pitchFamily="34" charset="0"/>
              </a:rPr>
              <a:t>检测人员认证计划</a:t>
            </a:r>
            <a:endParaRPr lang="en-US" altLang="en-US" sz="6600">
              <a:latin typeface="標楷體" panose="03000509000000000000" pitchFamily="65" charset="-120"/>
              <a:ea typeface="標楷體" panose="03000509000000000000" pitchFamily="65" charset="-120"/>
              <a:sym typeface="Arial Bold" panose="020B0704020202020204" pitchFamily="34" charset="0"/>
            </a:endParaRPr>
          </a:p>
        </p:txBody>
      </p:sp>
      <p:pic>
        <p:nvPicPr>
          <p:cNvPr id="2" name="Picture 3">
            <a:extLst>
              <a:ext uri="{FF2B5EF4-FFF2-40B4-BE49-F238E27FC236}">
                <a16:creationId xmlns:a16="http://schemas.microsoft.com/office/drawing/2014/main" id="{BEDDCD2B-A0E0-0BC0-7945-0FE1AA935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41011359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37704" y="2572544"/>
            <a:ext cx="12341156" cy="4267200"/>
          </a:xfrm>
        </p:spPr>
        <p:txBody>
          <a:bodyPr lIns="126435" tIns="72248" rIns="126435" bIns="72248"/>
          <a:lstStyle/>
          <a:p>
            <a:pPr algn="l" eaLnBrk="1" hangingPunct="1"/>
            <a:r>
              <a:rPr lang="zh-TW" altLang="en-US" sz="4800" dirty="0">
                <a:latin typeface="標楷體" panose="03000509000000000000" pitchFamily="65" charset="-120"/>
                <a:ea typeface="標楷體" panose="03000509000000000000" pitchFamily="65" charset="-120"/>
                <a:sym typeface="Arial Bold" panose="020B0704020202020204" pitchFamily="34" charset="0"/>
              </a:rPr>
              <a:t>计划包括两项认证资质</a:t>
            </a:r>
            <a:r>
              <a:rPr lang="en-US" altLang="zh-TW" sz="4800" dirty="0">
                <a:latin typeface="標楷體" panose="03000509000000000000" pitchFamily="65" charset="-120"/>
                <a:ea typeface="標楷體" panose="03000509000000000000" pitchFamily="65" charset="-120"/>
                <a:sym typeface="Arial Bold" panose="020B0704020202020204" pitchFamily="34" charset="0"/>
              </a:rPr>
              <a:t>:</a:t>
            </a:r>
            <a:br>
              <a:rPr lang="en-US" altLang="zh-TW" sz="1800" dirty="0">
                <a:latin typeface="標楷體" panose="03000509000000000000" pitchFamily="65" charset="-120"/>
                <a:ea typeface="標楷體" panose="03000509000000000000" pitchFamily="65" charset="-120"/>
                <a:sym typeface="Arial Bold" panose="020B0704020202020204" pitchFamily="34" charset="0"/>
              </a:rPr>
            </a:br>
            <a:br>
              <a:rPr lang="en-US" altLang="zh-TW" sz="1800" dirty="0">
                <a:latin typeface="標楷體" panose="03000509000000000000" pitchFamily="65" charset="-120"/>
                <a:ea typeface="標楷體" panose="03000509000000000000" pitchFamily="65" charset="-120"/>
                <a:sym typeface="Arial Bold" panose="020B0704020202020204" pitchFamily="34" charset="0"/>
              </a:rPr>
            </a:br>
            <a:br>
              <a:rPr lang="en-US" altLang="zh-TW" sz="1800" dirty="0">
                <a:latin typeface="標楷體" panose="03000509000000000000" pitchFamily="65" charset="-120"/>
                <a:ea typeface="標楷體" panose="03000509000000000000" pitchFamily="65" charset="-120"/>
                <a:sym typeface="Arial Bold" panose="020B0704020202020204" pitchFamily="34" charset="0"/>
              </a:rPr>
            </a:br>
            <a:br>
              <a:rPr lang="en-US" altLang="zh-TW" sz="1800" dirty="0">
                <a:latin typeface="標楷體" panose="03000509000000000000" pitchFamily="65" charset="-120"/>
                <a:ea typeface="標楷體" panose="03000509000000000000" pitchFamily="65" charset="-120"/>
                <a:sym typeface="Arial Bold" panose="020B0704020202020204" pitchFamily="34" charset="0"/>
              </a:rPr>
            </a:br>
            <a:r>
              <a:rPr lang="zh-TW" altLang="en-US"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认可测试专业人员 </a:t>
            </a:r>
            <a:r>
              <a:rPr lang="en-US"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a:t>
            </a:r>
            <a:r>
              <a:rPr lang="en-HK"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Certified Testing Professional CTP)</a:t>
            </a:r>
            <a:br>
              <a:rPr lang="en-HK"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br>
            <a:br>
              <a:rPr lang="en-HK"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br>
            <a:r>
              <a:rPr lang="zh-TW" altLang="en-US"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认可测试技术员 </a:t>
            </a:r>
            <a:r>
              <a:rPr lang="en-US"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a:t>
            </a:r>
            <a:r>
              <a:rPr lang="en-HK" altLang="zh-TW" sz="36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t>Certified Testing Technician CTT) </a:t>
            </a:r>
            <a:br>
              <a:rPr lang="en-HK" altLang="zh-TW" sz="18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rPr>
            </a:br>
            <a:endParaRPr lang="en-HK" altLang="zh-TW" sz="1800" dirty="0">
              <a:solidFill>
                <a:schemeClr val="accent1">
                  <a:lumMod val="75000"/>
                </a:schemeClr>
              </a:solidFill>
              <a:latin typeface="標楷體" panose="03000509000000000000" pitchFamily="65" charset="-120"/>
              <a:ea typeface="標楷體" panose="03000509000000000000" pitchFamily="65" charset="-120"/>
              <a:sym typeface="Arial Bold" panose="020B0704020202020204" pitchFamily="34" charset="0"/>
            </a:endParaRPr>
          </a:p>
        </p:txBody>
      </p:sp>
      <p:pic>
        <p:nvPicPr>
          <p:cNvPr id="2" name="Picture 3">
            <a:extLst>
              <a:ext uri="{FF2B5EF4-FFF2-40B4-BE49-F238E27FC236}">
                <a16:creationId xmlns:a16="http://schemas.microsoft.com/office/drawing/2014/main" id="{01E7A33E-68FD-70AC-5343-0B5A9FB69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20515627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C7E2F06-C874-61C5-BFC1-629D62A76A5C}"/>
              </a:ext>
            </a:extLst>
          </p:cNvPr>
          <p:cNvGraphicFramePr>
            <a:graphicFrameLocks noGrp="1"/>
          </p:cNvGraphicFramePr>
          <p:nvPr>
            <p:extLst>
              <p:ext uri="{D42A27DB-BD31-4B8C-83A1-F6EECF244321}">
                <p14:modId xmlns:p14="http://schemas.microsoft.com/office/powerpoint/2010/main" val="3075160136"/>
              </p:ext>
            </p:extLst>
          </p:nvPr>
        </p:nvGraphicFramePr>
        <p:xfrm>
          <a:off x="1608621" y="2140496"/>
          <a:ext cx="9787558" cy="6436320"/>
        </p:xfrm>
        <a:graphic>
          <a:graphicData uri="http://schemas.openxmlformats.org/drawingml/2006/table">
            <a:tbl>
              <a:tblPr firstRow="1" bandRow="1">
                <a:tableStyleId>{5C22544A-7EE6-4342-B048-85BDC9FD1C3A}</a:tableStyleId>
              </a:tblPr>
              <a:tblGrid>
                <a:gridCol w="4893779">
                  <a:extLst>
                    <a:ext uri="{9D8B030D-6E8A-4147-A177-3AD203B41FA5}">
                      <a16:colId xmlns:a16="http://schemas.microsoft.com/office/drawing/2014/main" val="229825581"/>
                    </a:ext>
                  </a:extLst>
                </a:gridCol>
                <a:gridCol w="4893779">
                  <a:extLst>
                    <a:ext uri="{9D8B030D-6E8A-4147-A177-3AD203B41FA5}">
                      <a16:colId xmlns:a16="http://schemas.microsoft.com/office/drawing/2014/main" val="1462870167"/>
                    </a:ext>
                  </a:extLst>
                </a:gridCol>
              </a:tblGrid>
              <a:tr h="430788">
                <a:tc gridSpan="2">
                  <a:txBody>
                    <a:bodyPr/>
                    <a:lstStyle/>
                    <a:p>
                      <a:pPr algn="ctr"/>
                      <a:r>
                        <a:rPr lang="zh-TW" altLang="en-US" sz="3600">
                          <a:effectLst/>
                          <a:latin typeface="標楷體" panose="03000509000000000000" pitchFamily="65" charset="-120"/>
                          <a:ea typeface="標楷體" panose="03000509000000000000" pitchFamily="65" charset="-120"/>
                        </a:rPr>
                        <a:t>认证专业</a:t>
                      </a:r>
                      <a:endParaRPr lang="en-HK" sz="3600">
                        <a:effectLst/>
                        <a:latin typeface="標楷體" panose="03000509000000000000" pitchFamily="65" charset="-120"/>
                        <a:ea typeface="標楷體" panose="03000509000000000000" pitchFamily="65" charset="-120"/>
                      </a:endParaRPr>
                    </a:p>
                  </a:txBody>
                  <a:tcPr marL="68580" marR="68580" marT="0" marB="0"/>
                </a:tc>
                <a:tc hMerge="1">
                  <a:txBody>
                    <a:bodyPr/>
                    <a:lstStyle/>
                    <a:p>
                      <a:endParaRPr lang="en-HK"/>
                    </a:p>
                  </a:txBody>
                  <a:tcPr/>
                </a:tc>
                <a:extLst>
                  <a:ext uri="{0D108BD9-81ED-4DB2-BD59-A6C34878D82A}">
                    <a16:rowId xmlns:a16="http://schemas.microsoft.com/office/drawing/2014/main" val="3543858108"/>
                  </a:ext>
                </a:extLst>
              </a:tr>
              <a:tr h="430788">
                <a:tc>
                  <a:txBody>
                    <a:bodyPr/>
                    <a:lstStyle/>
                    <a:p>
                      <a:pPr algn="ctr"/>
                      <a:r>
                        <a:rPr lang="zh-TW" altLang="en-US" sz="3200" kern="1200">
                          <a:solidFill>
                            <a:schemeClr val="dk1"/>
                          </a:solidFill>
                          <a:effectLst/>
                          <a:latin typeface="標楷體" panose="03000509000000000000" pitchFamily="65" charset="-120"/>
                          <a:ea typeface="標楷體" panose="03000509000000000000" pitchFamily="65" charset="-120"/>
                          <a:cs typeface="+mn-cs"/>
                        </a:rPr>
                        <a:t>全名</a:t>
                      </a:r>
                      <a:endParaRPr lang="en-HK" sz="3200" kern="120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algn="ctr"/>
                      <a:r>
                        <a:rPr lang="zh-TW" altLang="en-US" sz="3200" kern="1200">
                          <a:solidFill>
                            <a:schemeClr val="dk1"/>
                          </a:solidFill>
                          <a:effectLst/>
                          <a:latin typeface="標楷體" panose="03000509000000000000" pitchFamily="65" charset="-120"/>
                          <a:ea typeface="標楷體" panose="03000509000000000000" pitchFamily="65" charset="-120"/>
                          <a:cs typeface="+mn-cs"/>
                        </a:rPr>
                        <a:t>简称</a:t>
                      </a:r>
                      <a:endParaRPr lang="en-HK" sz="3200" kern="120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extLst>
                  <a:ext uri="{0D108BD9-81ED-4DB2-BD59-A6C34878D82A}">
                    <a16:rowId xmlns:a16="http://schemas.microsoft.com/office/drawing/2014/main" val="348734059"/>
                  </a:ext>
                </a:extLst>
              </a:tr>
              <a:tr h="540000">
                <a:tc>
                  <a:txBody>
                    <a:bodyPr/>
                    <a:lstStyle/>
                    <a:p>
                      <a:r>
                        <a:rPr lang="zh-TW" altLang="en-US" sz="3200">
                          <a:effectLst/>
                          <a:latin typeface="標楷體" panose="03000509000000000000" pitchFamily="65" charset="-120"/>
                          <a:ea typeface="標楷體" panose="03000509000000000000" pitchFamily="65" charset="-120"/>
                        </a:rPr>
                        <a:t>化学测试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(CHT)</a:t>
                      </a:r>
                    </a:p>
                  </a:txBody>
                  <a:tcPr marL="68580" marR="68580" marT="0" marB="0"/>
                </a:tc>
                <a:extLst>
                  <a:ext uri="{0D108BD9-81ED-4DB2-BD59-A6C34878D82A}">
                    <a16:rowId xmlns:a16="http://schemas.microsoft.com/office/drawing/2014/main" val="4111513883"/>
                  </a:ext>
                </a:extLst>
              </a:tr>
              <a:tr h="540000">
                <a:tc>
                  <a:txBody>
                    <a:bodyPr/>
                    <a:lstStyle/>
                    <a:p>
                      <a:r>
                        <a:rPr lang="zh-TW" altLang="en-US" sz="3200">
                          <a:effectLst/>
                          <a:latin typeface="標楷體" panose="03000509000000000000" pitchFamily="65" charset="-120"/>
                          <a:ea typeface="標楷體" panose="03000509000000000000" pitchFamily="65" charset="-120"/>
                        </a:rPr>
                        <a:t>建材测试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(CMT)</a:t>
                      </a:r>
                    </a:p>
                  </a:txBody>
                  <a:tcPr marL="68580" marR="68580" marT="0" marB="0"/>
                </a:tc>
                <a:extLst>
                  <a:ext uri="{0D108BD9-81ED-4DB2-BD59-A6C34878D82A}">
                    <a16:rowId xmlns:a16="http://schemas.microsoft.com/office/drawing/2014/main" val="4235906808"/>
                  </a:ext>
                </a:extLst>
              </a:tr>
              <a:tr h="540000">
                <a:tc>
                  <a:txBody>
                    <a:bodyPr/>
                    <a:lstStyle/>
                    <a:p>
                      <a:r>
                        <a:rPr lang="zh-TW" altLang="en-US" sz="3200">
                          <a:effectLst/>
                          <a:latin typeface="標楷體" panose="03000509000000000000" pitchFamily="65" charset="-120"/>
                          <a:ea typeface="標楷體" panose="03000509000000000000" pitchFamily="65" charset="-120"/>
                        </a:rPr>
                        <a:t>电子产品测试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(EPT)</a:t>
                      </a:r>
                    </a:p>
                  </a:txBody>
                  <a:tcPr marL="68580" marR="68580" marT="0" marB="0"/>
                </a:tc>
                <a:extLst>
                  <a:ext uri="{0D108BD9-81ED-4DB2-BD59-A6C34878D82A}">
                    <a16:rowId xmlns:a16="http://schemas.microsoft.com/office/drawing/2014/main" val="726947029"/>
                  </a:ext>
                </a:extLst>
              </a:tr>
              <a:tr h="540000">
                <a:tc>
                  <a:txBody>
                    <a:bodyPr/>
                    <a:lstStyle/>
                    <a:p>
                      <a:r>
                        <a:rPr lang="zh-TW" altLang="en-US" sz="3200">
                          <a:effectLst/>
                          <a:latin typeface="標楷體" panose="03000509000000000000" pitchFamily="65" charset="-120"/>
                          <a:ea typeface="標楷體" panose="03000509000000000000" pitchFamily="65" charset="-120"/>
                        </a:rPr>
                        <a:t>微生物测试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(MIT)</a:t>
                      </a:r>
                    </a:p>
                  </a:txBody>
                  <a:tcPr marL="68580" marR="68580" marT="0" marB="0"/>
                </a:tc>
                <a:extLst>
                  <a:ext uri="{0D108BD9-81ED-4DB2-BD59-A6C34878D82A}">
                    <a16:rowId xmlns:a16="http://schemas.microsoft.com/office/drawing/2014/main" val="125422120"/>
                  </a:ext>
                </a:extLst>
              </a:tr>
              <a:tr h="540000">
                <a:tc>
                  <a:txBody>
                    <a:bodyPr/>
                    <a:lstStyle/>
                    <a:p>
                      <a:r>
                        <a:rPr lang="zh-TW" altLang="en-US" sz="3200">
                          <a:effectLst/>
                          <a:latin typeface="標楷體" panose="03000509000000000000" pitchFamily="65" charset="-120"/>
                          <a:ea typeface="標楷體" panose="03000509000000000000" pitchFamily="65" charset="-120"/>
                        </a:rPr>
                        <a:t>纺织服装测试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(TGT)</a:t>
                      </a:r>
                    </a:p>
                  </a:txBody>
                  <a:tcPr marL="68580" marR="68580" marT="0" marB="0"/>
                </a:tc>
                <a:extLst>
                  <a:ext uri="{0D108BD9-81ED-4DB2-BD59-A6C34878D82A}">
                    <a16:rowId xmlns:a16="http://schemas.microsoft.com/office/drawing/2014/main" val="3793803806"/>
                  </a:ext>
                </a:extLst>
              </a:tr>
              <a:tr h="540000">
                <a:tc>
                  <a:txBody>
                    <a:bodyPr/>
                    <a:lstStyle/>
                    <a:p>
                      <a:r>
                        <a:rPr lang="zh-TW" altLang="en-US" sz="3200">
                          <a:effectLst/>
                          <a:latin typeface="標楷體" panose="03000509000000000000" pitchFamily="65" charset="-120"/>
                          <a:ea typeface="標楷體" panose="03000509000000000000" pitchFamily="65" charset="-120"/>
                        </a:rPr>
                        <a:t>玩具及杂货类产品测试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(THT)</a:t>
                      </a:r>
                    </a:p>
                  </a:txBody>
                  <a:tcPr marL="68580" marR="68580" marT="0" marB="0"/>
                </a:tc>
                <a:extLst>
                  <a:ext uri="{0D108BD9-81ED-4DB2-BD59-A6C34878D82A}">
                    <a16:rowId xmlns:a16="http://schemas.microsoft.com/office/drawing/2014/main" val="1727659600"/>
                  </a:ext>
                </a:extLst>
              </a:tr>
              <a:tr h="540000">
                <a:tc>
                  <a:txBody>
                    <a:bodyPr/>
                    <a:lstStyle/>
                    <a:p>
                      <a:r>
                        <a:rPr lang="zh-TW" altLang="en-US" sz="3200">
                          <a:effectLst/>
                          <a:latin typeface="標楷體" panose="03000509000000000000" pitchFamily="65" charset="-120"/>
                          <a:ea typeface="標楷體" panose="03000509000000000000" pitchFamily="65" charset="-120"/>
                        </a:rPr>
                        <a:t>校准</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(CAL)</a:t>
                      </a:r>
                    </a:p>
                  </a:txBody>
                  <a:tcPr marL="68580" marR="68580" marT="0" marB="0"/>
                </a:tc>
                <a:extLst>
                  <a:ext uri="{0D108BD9-81ED-4DB2-BD59-A6C34878D82A}">
                    <a16:rowId xmlns:a16="http://schemas.microsoft.com/office/drawing/2014/main" val="391360945"/>
                  </a:ext>
                </a:extLst>
              </a:tr>
              <a:tr h="540000">
                <a:tc>
                  <a:txBody>
                    <a:bodyPr/>
                    <a:lstStyle/>
                    <a:p>
                      <a:r>
                        <a:rPr lang="zh-TW" altLang="en-US" sz="3200">
                          <a:effectLst/>
                          <a:latin typeface="標楷體" panose="03000509000000000000" pitchFamily="65" charset="-120"/>
                          <a:ea typeface="標楷體" panose="03000509000000000000" pitchFamily="65" charset="-120"/>
                        </a:rPr>
                        <a:t>环境测试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(EVT)</a:t>
                      </a:r>
                    </a:p>
                  </a:txBody>
                  <a:tcPr marL="68580" marR="68580" marT="0" marB="0"/>
                </a:tc>
                <a:extLst>
                  <a:ext uri="{0D108BD9-81ED-4DB2-BD59-A6C34878D82A}">
                    <a16:rowId xmlns:a16="http://schemas.microsoft.com/office/drawing/2014/main" val="3143486963"/>
                  </a:ext>
                </a:extLst>
              </a:tr>
              <a:tr h="540000">
                <a:tc>
                  <a:txBody>
                    <a:bodyPr/>
                    <a:lstStyle/>
                    <a:p>
                      <a:r>
                        <a:rPr lang="zh-TW" altLang="en-US" sz="3200">
                          <a:effectLst/>
                          <a:latin typeface="標楷體" panose="03000509000000000000" pitchFamily="65" charset="-120"/>
                          <a:ea typeface="標楷體" panose="03000509000000000000" pitchFamily="65" charset="-120"/>
                        </a:rPr>
                        <a:t>食品测试</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(FDT)</a:t>
                      </a:r>
                    </a:p>
                  </a:txBody>
                  <a:tcPr marL="68580" marR="68580" marT="0" marB="0"/>
                </a:tc>
                <a:extLst>
                  <a:ext uri="{0D108BD9-81ED-4DB2-BD59-A6C34878D82A}">
                    <a16:rowId xmlns:a16="http://schemas.microsoft.com/office/drawing/2014/main" val="3631206356"/>
                  </a:ext>
                </a:extLst>
              </a:tr>
              <a:tr h="540000">
                <a:tc>
                  <a:txBody>
                    <a:bodyPr/>
                    <a:lstStyle/>
                    <a:p>
                      <a:r>
                        <a:rPr lang="zh-TW" altLang="en-US" sz="3200">
                          <a:effectLst/>
                          <a:latin typeface="標楷體" panose="03000509000000000000" pitchFamily="65" charset="-120"/>
                          <a:ea typeface="標楷體" panose="03000509000000000000" pitchFamily="65" charset="-120"/>
                        </a:rPr>
                        <a:t>品质确认</a:t>
                      </a:r>
                      <a:endParaRPr lang="en-HK" sz="32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en-HK" sz="3200">
                          <a:effectLst/>
                          <a:latin typeface="標楷體" panose="03000509000000000000" pitchFamily="65" charset="-120"/>
                          <a:ea typeface="標楷體" panose="03000509000000000000" pitchFamily="65" charset="-120"/>
                        </a:rPr>
                        <a:t>(QUA)</a:t>
                      </a:r>
                    </a:p>
                  </a:txBody>
                  <a:tcPr marL="68580" marR="68580" marT="0" marB="0"/>
                </a:tc>
                <a:extLst>
                  <a:ext uri="{0D108BD9-81ED-4DB2-BD59-A6C34878D82A}">
                    <a16:rowId xmlns:a16="http://schemas.microsoft.com/office/drawing/2014/main" val="54270013"/>
                  </a:ext>
                </a:extLst>
              </a:tr>
            </a:tbl>
          </a:graphicData>
        </a:graphic>
      </p:graphicFrame>
      <p:pic>
        <p:nvPicPr>
          <p:cNvPr id="2" name="Picture 3">
            <a:extLst>
              <a:ext uri="{FF2B5EF4-FFF2-40B4-BE49-F238E27FC236}">
                <a16:creationId xmlns:a16="http://schemas.microsoft.com/office/drawing/2014/main" id="{410F62C3-EAD7-F661-601A-1CE84DEFF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47682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C82575A-0C23-9086-6D4A-CC72CD200A6E}"/>
              </a:ext>
            </a:extLst>
          </p:cNvPr>
          <p:cNvSpPr/>
          <p:nvPr/>
        </p:nvSpPr>
        <p:spPr bwMode="auto">
          <a:xfrm>
            <a:off x="4211782" y="3158836"/>
            <a:ext cx="5791200" cy="4017819"/>
          </a:xfrm>
          <a:custGeom>
            <a:avLst/>
            <a:gdLst>
              <a:gd name="connsiteX0" fmla="*/ 0 w 5791200"/>
              <a:gd name="connsiteY0" fmla="*/ 277091 h 4017819"/>
              <a:gd name="connsiteX1" fmla="*/ 0 w 5791200"/>
              <a:gd name="connsiteY1" fmla="*/ 0 h 4017819"/>
              <a:gd name="connsiteX2" fmla="*/ 5791200 w 5791200"/>
              <a:gd name="connsiteY2" fmla="*/ 0 h 4017819"/>
              <a:gd name="connsiteX3" fmla="*/ 5791200 w 5791200"/>
              <a:gd name="connsiteY3" fmla="*/ 4017819 h 4017819"/>
            </a:gdLst>
            <a:ahLst/>
            <a:cxnLst>
              <a:cxn ang="0">
                <a:pos x="connsiteX0" y="connsiteY0"/>
              </a:cxn>
              <a:cxn ang="0">
                <a:pos x="connsiteX1" y="connsiteY1"/>
              </a:cxn>
              <a:cxn ang="0">
                <a:pos x="connsiteX2" y="connsiteY2"/>
              </a:cxn>
              <a:cxn ang="0">
                <a:pos x="connsiteX3" y="connsiteY3"/>
              </a:cxn>
            </a:cxnLst>
            <a:rect l="l" t="t" r="r" b="b"/>
            <a:pathLst>
              <a:path w="5791200" h="4017819">
                <a:moveTo>
                  <a:pt x="0" y="277091"/>
                </a:moveTo>
                <a:lnTo>
                  <a:pt x="0" y="0"/>
                </a:lnTo>
                <a:lnTo>
                  <a:pt x="5791200" y="0"/>
                </a:lnTo>
                <a:lnTo>
                  <a:pt x="5791200" y="4017819"/>
                </a:lnTo>
              </a:path>
            </a:pathLst>
          </a:cu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13" name="Rectangle 12">
            <a:extLst>
              <a:ext uri="{FF2B5EF4-FFF2-40B4-BE49-F238E27FC236}">
                <a16:creationId xmlns:a16="http://schemas.microsoft.com/office/drawing/2014/main" id="{C8708B33-5ACF-D27B-71A9-215580CFA6A3}"/>
              </a:ext>
            </a:extLst>
          </p:cNvPr>
          <p:cNvSpPr/>
          <p:nvPr/>
        </p:nvSpPr>
        <p:spPr bwMode="auto">
          <a:xfrm>
            <a:off x="1905000" y="3453437"/>
            <a:ext cx="4002481" cy="2647499"/>
          </a:xfrm>
          <a:prstGeom prst="rect">
            <a:avLst/>
          </a:pr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12" name="Freeform: Shape 11">
            <a:extLst>
              <a:ext uri="{FF2B5EF4-FFF2-40B4-BE49-F238E27FC236}">
                <a16:creationId xmlns:a16="http://schemas.microsoft.com/office/drawing/2014/main" id="{21C859EB-82B1-F367-E794-6E5B1AE8ACDE}"/>
              </a:ext>
            </a:extLst>
          </p:cNvPr>
          <p:cNvSpPr/>
          <p:nvPr/>
        </p:nvSpPr>
        <p:spPr bwMode="auto">
          <a:xfrm>
            <a:off x="1905000" y="6539830"/>
            <a:ext cx="4002481" cy="857250"/>
          </a:xfrm>
          <a:custGeom>
            <a:avLst/>
            <a:gdLst>
              <a:gd name="connsiteX0" fmla="*/ 0 w 3829050"/>
              <a:gd name="connsiteY0" fmla="*/ 590550 h 857250"/>
              <a:gd name="connsiteX1" fmla="*/ 0 w 3829050"/>
              <a:gd name="connsiteY1" fmla="*/ 0 h 857250"/>
              <a:gd name="connsiteX2" fmla="*/ 3829050 w 3829050"/>
              <a:gd name="connsiteY2" fmla="*/ 0 h 857250"/>
              <a:gd name="connsiteX3" fmla="*/ 3829050 w 3829050"/>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3829050" h="857250">
                <a:moveTo>
                  <a:pt x="0" y="590550"/>
                </a:moveTo>
                <a:lnTo>
                  <a:pt x="0" y="0"/>
                </a:lnTo>
                <a:lnTo>
                  <a:pt x="3829050" y="0"/>
                </a:lnTo>
                <a:lnTo>
                  <a:pt x="3829050" y="857250"/>
                </a:lnTo>
              </a:path>
            </a:pathLst>
          </a:cu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9217" name="Rectangle 1"/>
          <p:cNvSpPr>
            <a:spLocks noGrp="1" noChangeArrowheads="1"/>
          </p:cNvSpPr>
          <p:nvPr>
            <p:ph type="title"/>
          </p:nvPr>
        </p:nvSpPr>
        <p:spPr>
          <a:xfrm>
            <a:off x="331822" y="602196"/>
            <a:ext cx="12341156" cy="1204392"/>
          </a:xfrm>
        </p:spPr>
        <p:txBody>
          <a:bodyPr lIns="126435" tIns="72248" rIns="126435" bIns="72248"/>
          <a:lstStyle/>
          <a:p>
            <a:pPr algn="l" eaLnBrk="1" hangingPunct="1"/>
            <a:r>
              <a:rPr lang="zh-TW" altLang="en-US" sz="4000">
                <a:latin typeface="標楷體" panose="03000509000000000000" pitchFamily="65" charset="-120"/>
                <a:ea typeface="標楷體" panose="03000509000000000000" pitchFamily="65" charset="-120"/>
                <a:sym typeface="Arial Bold" panose="020B0704020202020204" pitchFamily="34" charset="0"/>
              </a:rPr>
              <a:t>认证要求 </a:t>
            </a:r>
            <a:r>
              <a:rPr lang="en-HK" altLang="zh-TW" sz="4000">
                <a:latin typeface="標楷體" panose="03000509000000000000" pitchFamily="65" charset="-120"/>
                <a:ea typeface="標楷體" panose="03000509000000000000" pitchFamily="65" charset="-120"/>
                <a:sym typeface="Arial Bold" panose="020B0704020202020204" pitchFamily="34" charset="0"/>
              </a:rPr>
              <a:t>(CTT):</a:t>
            </a:r>
            <a:endParaRPr lang="en-US" altLang="en-US" sz="4000">
              <a:latin typeface="標楷體" panose="03000509000000000000" pitchFamily="65" charset="-120"/>
              <a:ea typeface="標楷體" panose="03000509000000000000" pitchFamily="65" charset="-120"/>
              <a:sym typeface="Arial Bold" panose="020B0704020202020204" pitchFamily="34" charset="0"/>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Rounded Corners 1">
            <a:extLst>
              <a:ext uri="{FF2B5EF4-FFF2-40B4-BE49-F238E27FC236}">
                <a16:creationId xmlns:a16="http://schemas.microsoft.com/office/drawing/2014/main" id="{077D6427-2457-7C87-DFE0-0AB06593124A}"/>
              </a:ext>
            </a:extLst>
          </p:cNvPr>
          <p:cNvSpPr/>
          <p:nvPr/>
        </p:nvSpPr>
        <p:spPr bwMode="auto">
          <a:xfrm>
            <a:off x="493625" y="6815286"/>
            <a:ext cx="3096344" cy="1872208"/>
          </a:xfrm>
          <a:prstGeom prst="round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测试人员需具有相关学科文凭课程学位及两年测试工作经验</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5" name="Rectangle: Rounded Corners 4">
            <a:extLst>
              <a:ext uri="{FF2B5EF4-FFF2-40B4-BE49-F238E27FC236}">
                <a16:creationId xmlns:a16="http://schemas.microsoft.com/office/drawing/2014/main" id="{D8EC957E-E354-BEE5-824C-CCE1E5BAFAA0}"/>
              </a:ext>
            </a:extLst>
          </p:cNvPr>
          <p:cNvSpPr/>
          <p:nvPr/>
        </p:nvSpPr>
        <p:spPr bwMode="auto">
          <a:xfrm>
            <a:off x="4265807" y="6808390"/>
            <a:ext cx="3096344" cy="1872208"/>
          </a:xfrm>
          <a:prstGeom prst="round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测试人员需具有超过十年测试工作经验</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6" name="Rectangle: Rounded Corners 5">
            <a:extLst>
              <a:ext uri="{FF2B5EF4-FFF2-40B4-BE49-F238E27FC236}">
                <a16:creationId xmlns:a16="http://schemas.microsoft.com/office/drawing/2014/main" id="{6C90B0B9-2113-F57B-F1AD-FBABA28EA9DB}"/>
              </a:ext>
            </a:extLst>
          </p:cNvPr>
          <p:cNvSpPr/>
          <p:nvPr/>
        </p:nvSpPr>
        <p:spPr bwMode="auto">
          <a:xfrm>
            <a:off x="8158584" y="6795421"/>
            <a:ext cx="4002481" cy="1872208"/>
          </a:xfrm>
          <a:prstGeom prst="round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zh-TW" altLang="en-US" sz="2800">
                <a:solidFill>
                  <a:schemeClr val="bg1"/>
                </a:solidFill>
                <a:latin typeface="標楷體" panose="03000509000000000000" pitchFamily="65" charset="-120"/>
                <a:ea typeface="標楷體" panose="03000509000000000000" pitchFamily="65" charset="-120"/>
              </a:rPr>
              <a:t>测试人员需具有职业训练局相关学科高级文凭课程学位及两年测试工作经验</a:t>
            </a:r>
            <a:endParaRPr kumimoji="0" lang="en-HK" sz="360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7" name="Rectangle 6">
            <a:extLst>
              <a:ext uri="{FF2B5EF4-FFF2-40B4-BE49-F238E27FC236}">
                <a16:creationId xmlns:a16="http://schemas.microsoft.com/office/drawing/2014/main" id="{0B7F20B5-3C05-00F6-A799-F66C6B25A3E2}"/>
              </a:ext>
            </a:extLst>
          </p:cNvPr>
          <p:cNvSpPr/>
          <p:nvPr/>
        </p:nvSpPr>
        <p:spPr bwMode="auto">
          <a:xfrm>
            <a:off x="493625" y="3796680"/>
            <a:ext cx="3372321" cy="1872208"/>
          </a:xfrm>
          <a:prstGeom prst="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r>
              <a:rPr lang="zh-TW" altLang="en-US" sz="2800">
                <a:solidFill>
                  <a:schemeClr val="bg1"/>
                </a:solidFill>
                <a:latin typeface="標楷體" panose="03000509000000000000" pitchFamily="65" charset="-120"/>
                <a:ea typeface="標楷體" panose="03000509000000000000" pitchFamily="65" charset="-120"/>
              </a:rPr>
              <a:t>通过认证计划考试</a:t>
            </a:r>
            <a:endParaRPr lang="en-HK" sz="2800">
              <a:solidFill>
                <a:schemeClr val="bg1"/>
              </a:solidFill>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39D192BE-1D8F-D44D-5F26-7ECED96477BC}"/>
              </a:ext>
            </a:extLst>
          </p:cNvPr>
          <p:cNvSpPr/>
          <p:nvPr/>
        </p:nvSpPr>
        <p:spPr bwMode="auto">
          <a:xfrm>
            <a:off x="4337284" y="3810914"/>
            <a:ext cx="3372321" cy="1872208"/>
          </a:xfrm>
          <a:prstGeom prst="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pPr marL="0" marR="0" indent="0" defTabSz="914400" eaLnBrk="1" latinLnBrk="0" hangingPunct="1">
              <a:lnSpc>
                <a:spcPct val="100000"/>
              </a:lnSpc>
              <a:buClrTx/>
              <a:buSzTx/>
              <a:buFontTx/>
              <a:buNone/>
              <a:tabLst/>
            </a:pPr>
            <a:r>
              <a:rPr lang="zh-TW" altLang="en-US" sz="2800">
                <a:solidFill>
                  <a:schemeClr val="bg1"/>
                </a:solidFill>
                <a:latin typeface="標楷體" panose="03000509000000000000" pitchFamily="65" charset="-120"/>
                <a:ea typeface="標楷體" panose="03000509000000000000" pitchFamily="65" charset="-120"/>
              </a:rPr>
              <a:t>完成所有认可的</a:t>
            </a:r>
            <a:r>
              <a:rPr lang="en-HK" altLang="zh-TW" sz="2800">
                <a:solidFill>
                  <a:schemeClr val="bg1"/>
                </a:solidFill>
                <a:latin typeface="標楷體" panose="03000509000000000000" pitchFamily="65" charset="-120"/>
                <a:ea typeface="標楷體" panose="03000509000000000000" pitchFamily="65" charset="-120"/>
              </a:rPr>
              <a:t>CTT</a:t>
            </a:r>
            <a:r>
              <a:rPr lang="zh-TW" altLang="en-US" sz="2800">
                <a:solidFill>
                  <a:schemeClr val="bg1"/>
                </a:solidFill>
                <a:latin typeface="標楷體" panose="03000509000000000000" pitchFamily="65" charset="-120"/>
                <a:ea typeface="標楷體" panose="03000509000000000000" pitchFamily="65" charset="-120"/>
              </a:rPr>
              <a:t>课程</a:t>
            </a:r>
            <a:endParaRPr lang="en-HK" sz="2800">
              <a:solidFill>
                <a:schemeClr val="bg1"/>
              </a:solidFill>
              <a:latin typeface="標楷體" panose="03000509000000000000" pitchFamily="65" charset="-120"/>
              <a:ea typeface="標楷體" panose="03000509000000000000" pitchFamily="65" charset="-120"/>
            </a:endParaRPr>
          </a:p>
        </p:txBody>
      </p:sp>
      <p:sp>
        <p:nvSpPr>
          <p:cNvPr id="11" name="Rectangle: Rounded Corners 10">
            <a:extLst>
              <a:ext uri="{FF2B5EF4-FFF2-40B4-BE49-F238E27FC236}">
                <a16:creationId xmlns:a16="http://schemas.microsoft.com/office/drawing/2014/main" id="{E5F3ADC3-3F56-AA3E-BEBD-C90ABB98AA23}"/>
              </a:ext>
            </a:extLst>
          </p:cNvPr>
          <p:cNvSpPr/>
          <p:nvPr/>
        </p:nvSpPr>
        <p:spPr bwMode="auto">
          <a:xfrm>
            <a:off x="493625" y="1931983"/>
            <a:ext cx="11667439" cy="660274"/>
          </a:xfrm>
          <a:prstGeom prst="roundRect">
            <a:avLst/>
          </a:prstGeom>
          <a:solidFill>
            <a:srgbClr val="7AB121"/>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800">
                <a:solidFill>
                  <a:schemeClr val="bg1"/>
                </a:solidFill>
                <a:latin typeface="標楷體" panose="03000509000000000000" pitchFamily="65" charset="-120"/>
                <a:ea typeface="標楷體" panose="03000509000000000000" pitchFamily="65" charset="-120"/>
              </a:rPr>
              <a:t>认可测试技术员</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cxnSp>
        <p:nvCxnSpPr>
          <p:cNvPr id="15" name="Straight Connector 14">
            <a:extLst>
              <a:ext uri="{FF2B5EF4-FFF2-40B4-BE49-F238E27FC236}">
                <a16:creationId xmlns:a16="http://schemas.microsoft.com/office/drawing/2014/main" id="{78B87DB2-FAC8-2DBE-E1F9-EC651F6DAD27}"/>
              </a:ext>
            </a:extLst>
          </p:cNvPr>
          <p:cNvCxnSpPr/>
          <p:nvPr/>
        </p:nvCxnSpPr>
        <p:spPr bwMode="auto">
          <a:xfrm flipV="1">
            <a:off x="4258097" y="6100936"/>
            <a:ext cx="0" cy="438894"/>
          </a:xfrm>
          <a:prstGeom prst="line">
            <a:avLst/>
          </a:prstGeom>
          <a:solidFill>
            <a:srgbClr val="095BC4"/>
          </a:solid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id="{D3152612-F988-1FC6-7CB1-7B86E038A707}"/>
              </a:ext>
            </a:extLst>
          </p:cNvPr>
          <p:cNvCxnSpPr>
            <a:cxnSpLocks/>
          </p:cNvCxnSpPr>
          <p:nvPr/>
        </p:nvCxnSpPr>
        <p:spPr bwMode="auto">
          <a:xfrm flipV="1">
            <a:off x="6862440" y="2592257"/>
            <a:ext cx="0" cy="566579"/>
          </a:xfrm>
          <a:prstGeom prst="straightConnector1">
            <a:avLst/>
          </a:prstGeom>
          <a:solidFill>
            <a:srgbClr val="095BC4"/>
          </a:solidFill>
          <a:ln w="12700">
            <a:solidFill>
              <a:schemeClr val="tx1"/>
            </a:solidFill>
            <a:headEnd type="none"/>
            <a:tailEnd type="stealth" w="lg" len="lg"/>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252627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C5C3B2A-5845-A83C-76DE-986916AB086D}"/>
              </a:ext>
            </a:extLst>
          </p:cNvPr>
          <p:cNvSpPr/>
          <p:nvPr/>
        </p:nvSpPr>
        <p:spPr bwMode="auto">
          <a:xfrm>
            <a:off x="7167513" y="6320383"/>
            <a:ext cx="3491346" cy="1468582"/>
          </a:xfrm>
          <a:custGeom>
            <a:avLst/>
            <a:gdLst>
              <a:gd name="connsiteX0" fmla="*/ 0 w 3491346"/>
              <a:gd name="connsiteY0" fmla="*/ 1191491 h 1468582"/>
              <a:gd name="connsiteX1" fmla="*/ 0 w 3491346"/>
              <a:gd name="connsiteY1" fmla="*/ 0 h 1468582"/>
              <a:gd name="connsiteX2" fmla="*/ 3491346 w 3491346"/>
              <a:gd name="connsiteY2" fmla="*/ 0 h 1468582"/>
              <a:gd name="connsiteX3" fmla="*/ 3491346 w 3491346"/>
              <a:gd name="connsiteY3" fmla="*/ 1468582 h 1468582"/>
            </a:gdLst>
            <a:ahLst/>
            <a:cxnLst>
              <a:cxn ang="0">
                <a:pos x="connsiteX0" y="connsiteY0"/>
              </a:cxn>
              <a:cxn ang="0">
                <a:pos x="connsiteX1" y="connsiteY1"/>
              </a:cxn>
              <a:cxn ang="0">
                <a:pos x="connsiteX2" y="connsiteY2"/>
              </a:cxn>
              <a:cxn ang="0">
                <a:pos x="connsiteX3" y="connsiteY3"/>
              </a:cxn>
            </a:cxnLst>
            <a:rect l="l" t="t" r="r" b="b"/>
            <a:pathLst>
              <a:path w="3491346" h="1468582">
                <a:moveTo>
                  <a:pt x="0" y="1191491"/>
                </a:moveTo>
                <a:lnTo>
                  <a:pt x="0" y="0"/>
                </a:lnTo>
                <a:lnTo>
                  <a:pt x="3491346" y="0"/>
                </a:lnTo>
                <a:lnTo>
                  <a:pt x="3491346" y="1468582"/>
                </a:lnTo>
              </a:path>
            </a:pathLst>
          </a:cu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16" name="Freeform: Shape 15">
            <a:extLst>
              <a:ext uri="{FF2B5EF4-FFF2-40B4-BE49-F238E27FC236}">
                <a16:creationId xmlns:a16="http://schemas.microsoft.com/office/drawing/2014/main" id="{4C82575A-0C23-9086-6D4A-CC72CD200A6E}"/>
              </a:ext>
            </a:extLst>
          </p:cNvPr>
          <p:cNvSpPr/>
          <p:nvPr/>
        </p:nvSpPr>
        <p:spPr bwMode="auto">
          <a:xfrm>
            <a:off x="4203700" y="3357343"/>
            <a:ext cx="4738255" cy="2942100"/>
          </a:xfrm>
          <a:custGeom>
            <a:avLst/>
            <a:gdLst>
              <a:gd name="connsiteX0" fmla="*/ 0 w 5791200"/>
              <a:gd name="connsiteY0" fmla="*/ 277091 h 4017819"/>
              <a:gd name="connsiteX1" fmla="*/ 0 w 5791200"/>
              <a:gd name="connsiteY1" fmla="*/ 0 h 4017819"/>
              <a:gd name="connsiteX2" fmla="*/ 5791200 w 5791200"/>
              <a:gd name="connsiteY2" fmla="*/ 0 h 4017819"/>
              <a:gd name="connsiteX3" fmla="*/ 5791200 w 5791200"/>
              <a:gd name="connsiteY3" fmla="*/ 4017819 h 4017819"/>
              <a:gd name="connsiteX0" fmla="*/ 0 w 5791200"/>
              <a:gd name="connsiteY0" fmla="*/ 523319 h 4017819"/>
              <a:gd name="connsiteX1" fmla="*/ 0 w 5791200"/>
              <a:gd name="connsiteY1" fmla="*/ 0 h 4017819"/>
              <a:gd name="connsiteX2" fmla="*/ 5791200 w 5791200"/>
              <a:gd name="connsiteY2" fmla="*/ 0 h 4017819"/>
              <a:gd name="connsiteX3" fmla="*/ 5791200 w 5791200"/>
              <a:gd name="connsiteY3" fmla="*/ 4017819 h 4017819"/>
              <a:gd name="connsiteX0" fmla="*/ 0 w 5791200"/>
              <a:gd name="connsiteY0" fmla="*/ 400205 h 4017819"/>
              <a:gd name="connsiteX1" fmla="*/ 0 w 5791200"/>
              <a:gd name="connsiteY1" fmla="*/ 0 h 4017819"/>
              <a:gd name="connsiteX2" fmla="*/ 5791200 w 5791200"/>
              <a:gd name="connsiteY2" fmla="*/ 0 h 4017819"/>
              <a:gd name="connsiteX3" fmla="*/ 5791200 w 5791200"/>
              <a:gd name="connsiteY3" fmla="*/ 4017819 h 4017819"/>
              <a:gd name="connsiteX0" fmla="*/ 0 w 5791200"/>
              <a:gd name="connsiteY0" fmla="*/ 769549 h 4017819"/>
              <a:gd name="connsiteX1" fmla="*/ 0 w 5791200"/>
              <a:gd name="connsiteY1" fmla="*/ 0 h 4017819"/>
              <a:gd name="connsiteX2" fmla="*/ 5791200 w 5791200"/>
              <a:gd name="connsiteY2" fmla="*/ 0 h 4017819"/>
              <a:gd name="connsiteX3" fmla="*/ 5791200 w 5791200"/>
              <a:gd name="connsiteY3" fmla="*/ 4017819 h 4017819"/>
              <a:gd name="connsiteX0" fmla="*/ 0 w 5791200"/>
              <a:gd name="connsiteY0" fmla="*/ 699198 h 4017819"/>
              <a:gd name="connsiteX1" fmla="*/ 0 w 5791200"/>
              <a:gd name="connsiteY1" fmla="*/ 0 h 4017819"/>
              <a:gd name="connsiteX2" fmla="*/ 5791200 w 5791200"/>
              <a:gd name="connsiteY2" fmla="*/ 0 h 4017819"/>
              <a:gd name="connsiteX3" fmla="*/ 5791200 w 5791200"/>
              <a:gd name="connsiteY3" fmla="*/ 4017819 h 4017819"/>
            </a:gdLst>
            <a:ahLst/>
            <a:cxnLst>
              <a:cxn ang="0">
                <a:pos x="connsiteX0" y="connsiteY0"/>
              </a:cxn>
              <a:cxn ang="0">
                <a:pos x="connsiteX1" y="connsiteY1"/>
              </a:cxn>
              <a:cxn ang="0">
                <a:pos x="connsiteX2" y="connsiteY2"/>
              </a:cxn>
              <a:cxn ang="0">
                <a:pos x="connsiteX3" y="connsiteY3"/>
              </a:cxn>
            </a:cxnLst>
            <a:rect l="l" t="t" r="r" b="b"/>
            <a:pathLst>
              <a:path w="5791200" h="4017819">
                <a:moveTo>
                  <a:pt x="0" y="699198"/>
                </a:moveTo>
                <a:lnTo>
                  <a:pt x="0" y="0"/>
                </a:lnTo>
                <a:lnTo>
                  <a:pt x="5791200" y="0"/>
                </a:lnTo>
                <a:lnTo>
                  <a:pt x="5791200" y="4017819"/>
                </a:lnTo>
              </a:path>
            </a:pathLst>
          </a:cu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13" name="Rectangle 12">
            <a:extLst>
              <a:ext uri="{FF2B5EF4-FFF2-40B4-BE49-F238E27FC236}">
                <a16:creationId xmlns:a16="http://schemas.microsoft.com/office/drawing/2014/main" id="{C8708B33-5ACF-D27B-71A9-215580CFA6A3}"/>
              </a:ext>
            </a:extLst>
          </p:cNvPr>
          <p:cNvSpPr/>
          <p:nvPr/>
        </p:nvSpPr>
        <p:spPr bwMode="auto">
          <a:xfrm>
            <a:off x="1905000" y="3868688"/>
            <a:ext cx="4597400" cy="2232248"/>
          </a:xfrm>
          <a:prstGeom prst="rect">
            <a:avLst/>
          </a:pr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12" name="Freeform: Shape 11">
            <a:extLst>
              <a:ext uri="{FF2B5EF4-FFF2-40B4-BE49-F238E27FC236}">
                <a16:creationId xmlns:a16="http://schemas.microsoft.com/office/drawing/2014/main" id="{21C859EB-82B1-F367-E794-6E5B1AE8ACDE}"/>
              </a:ext>
            </a:extLst>
          </p:cNvPr>
          <p:cNvSpPr/>
          <p:nvPr/>
        </p:nvSpPr>
        <p:spPr bwMode="auto">
          <a:xfrm>
            <a:off x="1905000" y="6539830"/>
            <a:ext cx="2353097" cy="857250"/>
          </a:xfrm>
          <a:custGeom>
            <a:avLst/>
            <a:gdLst>
              <a:gd name="connsiteX0" fmla="*/ 0 w 3829050"/>
              <a:gd name="connsiteY0" fmla="*/ 590550 h 857250"/>
              <a:gd name="connsiteX1" fmla="*/ 0 w 3829050"/>
              <a:gd name="connsiteY1" fmla="*/ 0 h 857250"/>
              <a:gd name="connsiteX2" fmla="*/ 3829050 w 3829050"/>
              <a:gd name="connsiteY2" fmla="*/ 0 h 857250"/>
              <a:gd name="connsiteX3" fmla="*/ 3829050 w 3829050"/>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3829050" h="857250">
                <a:moveTo>
                  <a:pt x="0" y="590550"/>
                </a:moveTo>
                <a:lnTo>
                  <a:pt x="0" y="0"/>
                </a:lnTo>
                <a:lnTo>
                  <a:pt x="3829050" y="0"/>
                </a:lnTo>
                <a:lnTo>
                  <a:pt x="3829050" y="857250"/>
                </a:lnTo>
              </a:path>
            </a:pathLst>
          </a:custGeom>
          <a:no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HK"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endParaRPr>
          </a:p>
        </p:txBody>
      </p:sp>
      <p:sp>
        <p:nvSpPr>
          <p:cNvPr id="9217" name="Rectangle 1"/>
          <p:cNvSpPr>
            <a:spLocks noGrp="1" noChangeArrowheads="1"/>
          </p:cNvSpPr>
          <p:nvPr>
            <p:ph type="title"/>
          </p:nvPr>
        </p:nvSpPr>
        <p:spPr>
          <a:xfrm>
            <a:off x="331822" y="216024"/>
            <a:ext cx="12341156" cy="1204392"/>
          </a:xfrm>
        </p:spPr>
        <p:txBody>
          <a:bodyPr lIns="126435" tIns="72248" rIns="126435" bIns="72248"/>
          <a:lstStyle/>
          <a:p>
            <a:pPr algn="l" eaLnBrk="1" hangingPunct="1"/>
            <a:r>
              <a:rPr lang="zh-TW" altLang="en-US" sz="4000">
                <a:latin typeface="標楷體" panose="03000509000000000000" pitchFamily="65" charset="-120"/>
                <a:ea typeface="標楷體" panose="03000509000000000000" pitchFamily="65" charset="-120"/>
                <a:sym typeface="Arial Bold" panose="020B0704020202020204" pitchFamily="34" charset="0"/>
              </a:rPr>
              <a:t>认证要求 </a:t>
            </a:r>
            <a:r>
              <a:rPr lang="en-HK" altLang="zh-TW" sz="4000">
                <a:latin typeface="標楷體" panose="03000509000000000000" pitchFamily="65" charset="-120"/>
                <a:ea typeface="標楷體" panose="03000509000000000000" pitchFamily="65" charset="-120"/>
                <a:sym typeface="Arial Bold" panose="020B0704020202020204" pitchFamily="34" charset="0"/>
              </a:rPr>
              <a:t>(CTP):</a:t>
            </a:r>
            <a:endParaRPr lang="en-US" altLang="en-US" sz="4000">
              <a:latin typeface="標楷體" panose="03000509000000000000" pitchFamily="65" charset="-120"/>
              <a:ea typeface="標楷體" panose="03000509000000000000" pitchFamily="65" charset="-120"/>
              <a:sym typeface="Arial Bold" panose="020B0704020202020204" pitchFamily="34" charset="0"/>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Rounded Corners 1">
            <a:extLst>
              <a:ext uri="{FF2B5EF4-FFF2-40B4-BE49-F238E27FC236}">
                <a16:creationId xmlns:a16="http://schemas.microsoft.com/office/drawing/2014/main" id="{077D6427-2457-7C87-DFE0-0AB06593124A}"/>
              </a:ext>
            </a:extLst>
          </p:cNvPr>
          <p:cNvSpPr/>
          <p:nvPr/>
        </p:nvSpPr>
        <p:spPr bwMode="auto">
          <a:xfrm>
            <a:off x="493625" y="6722876"/>
            <a:ext cx="2120343" cy="2906452"/>
          </a:xfrm>
          <a:prstGeom prst="round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测试人员需具有相关学科学士学位及三年工作经验</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5" name="Rectangle: Rounded Corners 4">
            <a:extLst>
              <a:ext uri="{FF2B5EF4-FFF2-40B4-BE49-F238E27FC236}">
                <a16:creationId xmlns:a16="http://schemas.microsoft.com/office/drawing/2014/main" id="{D8EC957E-E354-BEE5-824C-CCE1E5BAFAA0}"/>
              </a:ext>
            </a:extLst>
          </p:cNvPr>
          <p:cNvSpPr/>
          <p:nvPr/>
        </p:nvSpPr>
        <p:spPr bwMode="auto">
          <a:xfrm>
            <a:off x="3210208" y="6719850"/>
            <a:ext cx="1886113" cy="2906452"/>
          </a:xfrm>
          <a:prstGeom prst="round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测试人员需具有相关</a:t>
            </a:r>
            <a:r>
              <a:rPr kumimoji="0" lang="en-HK" altLang="zh-TW"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CTT</a:t>
            </a:r>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资质及五年管理工作经验</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6" name="Rectangle: Rounded Corners 5">
            <a:extLst>
              <a:ext uri="{FF2B5EF4-FFF2-40B4-BE49-F238E27FC236}">
                <a16:creationId xmlns:a16="http://schemas.microsoft.com/office/drawing/2014/main" id="{6C90B0B9-2113-F57B-F1AD-FBABA28EA9DB}"/>
              </a:ext>
            </a:extLst>
          </p:cNvPr>
          <p:cNvSpPr/>
          <p:nvPr/>
        </p:nvSpPr>
        <p:spPr bwMode="auto">
          <a:xfrm>
            <a:off x="5563305" y="6719850"/>
            <a:ext cx="3079160" cy="2906452"/>
          </a:xfrm>
          <a:prstGeom prst="round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zh-TW" altLang="en-US" sz="2800">
                <a:solidFill>
                  <a:schemeClr val="bg1"/>
                </a:solidFill>
                <a:latin typeface="標楷體" panose="03000509000000000000" pitchFamily="65" charset="-120"/>
                <a:ea typeface="標楷體" panose="03000509000000000000" pitchFamily="65" charset="-120"/>
              </a:rPr>
              <a:t>测试人员需具有香港实验所认可计划</a:t>
            </a:r>
            <a:r>
              <a:rPr lang="en-US" altLang="zh-TW" sz="2800">
                <a:solidFill>
                  <a:schemeClr val="bg1"/>
                </a:solidFill>
                <a:latin typeface="標楷體" panose="03000509000000000000" pitchFamily="65" charset="-120"/>
                <a:ea typeface="標楷體" panose="03000509000000000000" pitchFamily="65" charset="-120"/>
              </a:rPr>
              <a:t>(</a:t>
            </a:r>
            <a:r>
              <a:rPr lang="en-HK" altLang="zh-TW" sz="2800">
                <a:solidFill>
                  <a:schemeClr val="bg1"/>
                </a:solidFill>
                <a:latin typeface="標楷體" panose="03000509000000000000" pitchFamily="65" charset="-120"/>
                <a:ea typeface="標楷體" panose="03000509000000000000" pitchFamily="65" charset="-120"/>
              </a:rPr>
              <a:t>HOKLAS)</a:t>
            </a:r>
            <a:r>
              <a:rPr lang="zh-TW" altLang="en-US" sz="2800">
                <a:solidFill>
                  <a:schemeClr val="bg1"/>
                </a:solidFill>
                <a:latin typeface="標楷體" panose="03000509000000000000" pitchFamily="65" charset="-120"/>
                <a:ea typeface="標楷體" panose="03000509000000000000" pitchFamily="65" charset="-120"/>
              </a:rPr>
              <a:t>核准签署人员资质及八年工作经验</a:t>
            </a:r>
            <a:endParaRPr kumimoji="0" lang="en-HK" sz="360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7" name="Rectangle 6">
            <a:extLst>
              <a:ext uri="{FF2B5EF4-FFF2-40B4-BE49-F238E27FC236}">
                <a16:creationId xmlns:a16="http://schemas.microsoft.com/office/drawing/2014/main" id="{0B7F20B5-3C05-00F6-A799-F66C6B25A3E2}"/>
              </a:ext>
            </a:extLst>
          </p:cNvPr>
          <p:cNvSpPr/>
          <p:nvPr/>
        </p:nvSpPr>
        <p:spPr bwMode="auto">
          <a:xfrm>
            <a:off x="506504" y="4054257"/>
            <a:ext cx="3372321" cy="1872208"/>
          </a:xfrm>
          <a:prstGeom prst="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800">
                <a:solidFill>
                  <a:schemeClr val="bg1"/>
                </a:solidFill>
                <a:latin typeface="標楷體" panose="03000509000000000000" pitchFamily="65" charset="-120"/>
                <a:ea typeface="標楷體" panose="03000509000000000000" pitchFamily="65" charset="-120"/>
              </a:rPr>
              <a:t>通过认证计划考试</a:t>
            </a:r>
            <a:endParaRPr lang="en-HK" sz="2800">
              <a:solidFill>
                <a:schemeClr val="bg1"/>
              </a:solidFill>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39D192BE-1D8F-D44D-5F26-7ECED96477BC}"/>
              </a:ext>
            </a:extLst>
          </p:cNvPr>
          <p:cNvSpPr/>
          <p:nvPr/>
        </p:nvSpPr>
        <p:spPr bwMode="auto">
          <a:xfrm>
            <a:off x="4350163" y="4068491"/>
            <a:ext cx="3372321" cy="1872208"/>
          </a:xfrm>
          <a:prstGeom prst="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800">
                <a:solidFill>
                  <a:schemeClr val="bg1"/>
                </a:solidFill>
                <a:latin typeface="標楷體" panose="03000509000000000000" pitchFamily="65" charset="-120"/>
                <a:ea typeface="標楷體" panose="03000509000000000000" pitchFamily="65" charset="-120"/>
              </a:rPr>
              <a:t>完成所有认可的</a:t>
            </a:r>
            <a:r>
              <a:rPr lang="en-HK" altLang="zh-TW" sz="2800">
                <a:solidFill>
                  <a:schemeClr val="bg1"/>
                </a:solidFill>
                <a:latin typeface="標楷體" panose="03000509000000000000" pitchFamily="65" charset="-120"/>
                <a:ea typeface="標楷體" panose="03000509000000000000" pitchFamily="65" charset="-120"/>
              </a:rPr>
              <a:t>CTP</a:t>
            </a:r>
            <a:r>
              <a:rPr lang="zh-TW" altLang="en-US" sz="2800">
                <a:solidFill>
                  <a:schemeClr val="bg1"/>
                </a:solidFill>
                <a:latin typeface="標楷體" panose="03000509000000000000" pitchFamily="65" charset="-120"/>
                <a:ea typeface="標楷體" panose="03000509000000000000" pitchFamily="65" charset="-120"/>
              </a:rPr>
              <a:t>课程</a:t>
            </a:r>
            <a:endParaRPr lang="en-HK" sz="2800">
              <a:solidFill>
                <a:schemeClr val="bg1"/>
              </a:solidFill>
              <a:latin typeface="標楷體" panose="03000509000000000000" pitchFamily="65" charset="-120"/>
              <a:ea typeface="標楷體" panose="03000509000000000000" pitchFamily="65" charset="-120"/>
            </a:endParaRPr>
          </a:p>
        </p:txBody>
      </p:sp>
      <p:sp>
        <p:nvSpPr>
          <p:cNvPr id="11" name="Rectangle: Rounded Corners 10">
            <a:extLst>
              <a:ext uri="{FF2B5EF4-FFF2-40B4-BE49-F238E27FC236}">
                <a16:creationId xmlns:a16="http://schemas.microsoft.com/office/drawing/2014/main" id="{E5F3ADC3-3F56-AA3E-BEBD-C90ABB98AA23}"/>
              </a:ext>
            </a:extLst>
          </p:cNvPr>
          <p:cNvSpPr/>
          <p:nvPr/>
        </p:nvSpPr>
        <p:spPr bwMode="auto">
          <a:xfrm>
            <a:off x="493625" y="1300055"/>
            <a:ext cx="11694982" cy="660274"/>
          </a:xfrm>
          <a:prstGeom prst="round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800">
                <a:solidFill>
                  <a:schemeClr val="bg1"/>
                </a:solidFill>
                <a:latin typeface="標楷體" panose="03000509000000000000" pitchFamily="65" charset="-120"/>
                <a:ea typeface="標楷體" panose="03000509000000000000" pitchFamily="65" charset="-120"/>
              </a:rPr>
              <a:t>认可测试专业人员 </a:t>
            </a:r>
            <a:r>
              <a:rPr lang="en-US" altLang="zh-TW" sz="2800">
                <a:solidFill>
                  <a:schemeClr val="bg1"/>
                </a:solidFill>
                <a:latin typeface="標楷體" panose="03000509000000000000" pitchFamily="65" charset="-120"/>
                <a:ea typeface="標楷體" panose="03000509000000000000" pitchFamily="65" charset="-120"/>
              </a:rPr>
              <a:t>(</a:t>
            </a:r>
            <a:r>
              <a:rPr lang="en-HK" altLang="zh-TW" sz="2800">
                <a:solidFill>
                  <a:schemeClr val="bg1"/>
                </a:solidFill>
                <a:latin typeface="標楷體" panose="03000509000000000000" pitchFamily="65" charset="-120"/>
                <a:ea typeface="標楷體" panose="03000509000000000000" pitchFamily="65" charset="-120"/>
              </a:rPr>
              <a:t>CTP)</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cxnSp>
        <p:nvCxnSpPr>
          <p:cNvPr id="15" name="Straight Connector 14">
            <a:extLst>
              <a:ext uri="{FF2B5EF4-FFF2-40B4-BE49-F238E27FC236}">
                <a16:creationId xmlns:a16="http://schemas.microsoft.com/office/drawing/2014/main" id="{78B87DB2-FAC8-2DBE-E1F9-EC651F6DAD27}"/>
              </a:ext>
            </a:extLst>
          </p:cNvPr>
          <p:cNvCxnSpPr/>
          <p:nvPr/>
        </p:nvCxnSpPr>
        <p:spPr bwMode="auto">
          <a:xfrm flipV="1">
            <a:off x="3228814" y="6100936"/>
            <a:ext cx="0" cy="438894"/>
          </a:xfrm>
          <a:prstGeom prst="line">
            <a:avLst/>
          </a:prstGeom>
          <a:solidFill>
            <a:srgbClr val="095BC4"/>
          </a:solidFill>
          <a:ln w="12700">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id="{D3152612-F988-1FC6-7CB1-7B86E038A707}"/>
              </a:ext>
            </a:extLst>
          </p:cNvPr>
          <p:cNvCxnSpPr>
            <a:cxnSpLocks/>
          </p:cNvCxnSpPr>
          <p:nvPr/>
        </p:nvCxnSpPr>
        <p:spPr bwMode="auto">
          <a:xfrm flipV="1">
            <a:off x="6502400" y="1960329"/>
            <a:ext cx="0" cy="1397014"/>
          </a:xfrm>
          <a:prstGeom prst="straightConnector1">
            <a:avLst/>
          </a:prstGeom>
          <a:solidFill>
            <a:srgbClr val="095BC4"/>
          </a:solidFill>
          <a:ln w="12700">
            <a:solidFill>
              <a:schemeClr val="tx1"/>
            </a:solidFill>
            <a:headEnd type="none"/>
            <a:tailEnd type="stealth" w="lg" len="lg"/>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Rectangle: Rounded Corners 9">
            <a:extLst>
              <a:ext uri="{FF2B5EF4-FFF2-40B4-BE49-F238E27FC236}">
                <a16:creationId xmlns:a16="http://schemas.microsoft.com/office/drawing/2014/main" id="{C7B70ABB-D901-5703-AC8D-D9CDE416959A}"/>
              </a:ext>
            </a:extLst>
          </p:cNvPr>
          <p:cNvSpPr/>
          <p:nvPr/>
        </p:nvSpPr>
        <p:spPr bwMode="auto">
          <a:xfrm>
            <a:off x="9238704" y="6719850"/>
            <a:ext cx="2949904" cy="2906452"/>
          </a:xfrm>
          <a:prstGeom prst="roundRect">
            <a:avLst/>
          </a:prstGeom>
          <a:solidFill>
            <a:srgbClr val="1982C4"/>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测试人员需具有超过十五年工作经验</a:t>
            </a:r>
            <a:r>
              <a:rPr kumimoji="0" lang="en-US" altLang="zh-TW"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 </a:t>
            </a:r>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其中五年为管理工作经验</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
        <p:nvSpPr>
          <p:cNvPr id="19" name="Rectangle: Rounded Corners 18">
            <a:extLst>
              <a:ext uri="{FF2B5EF4-FFF2-40B4-BE49-F238E27FC236}">
                <a16:creationId xmlns:a16="http://schemas.microsoft.com/office/drawing/2014/main" id="{D380D6F4-E972-3AAF-12CF-8BCEB75A295C}"/>
              </a:ext>
            </a:extLst>
          </p:cNvPr>
          <p:cNvSpPr/>
          <p:nvPr/>
        </p:nvSpPr>
        <p:spPr bwMode="auto">
          <a:xfrm>
            <a:off x="2253928" y="2252132"/>
            <a:ext cx="7560840" cy="660274"/>
          </a:xfrm>
          <a:prstGeom prst="roundRect">
            <a:avLst/>
          </a:prstGeom>
          <a:solidFill>
            <a:srgbClr val="FEC200"/>
          </a:solidFill>
          <a:ln>
            <a:solidFill>
              <a:schemeClr val="tx1"/>
            </a:solid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rPr>
              <a:t>专业人员面试</a:t>
            </a:r>
            <a:endParaRPr kumimoji="0" lang="en-HK" sz="2800" i="0" u="none" strike="noStrike" cap="none" normalizeH="0" baseline="0">
              <a:ln>
                <a:noFill/>
              </a:ln>
              <a:solidFill>
                <a:schemeClr val="bg1"/>
              </a:solidFill>
              <a:effectLst/>
              <a:latin typeface="標楷體" panose="03000509000000000000" pitchFamily="65" charset="-120"/>
              <a:ea typeface="標楷體" panose="03000509000000000000" pitchFamily="65" charset="-120"/>
              <a:cs typeface="Heiti TC Light" charset="0"/>
              <a:sym typeface="Helvetica Light" charset="0"/>
            </a:endParaRPr>
          </a:p>
        </p:txBody>
      </p:sp>
    </p:spTree>
    <p:extLst>
      <p:ext uri="{BB962C8B-B14F-4D97-AF65-F5344CB8AC3E}">
        <p14:creationId xmlns:p14="http://schemas.microsoft.com/office/powerpoint/2010/main" val="17927964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0952" y="0"/>
            <a:ext cx="1533848" cy="1443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aphicFrame>
        <p:nvGraphicFramePr>
          <p:cNvPr id="4" name="Table 4">
            <a:extLst>
              <a:ext uri="{FF2B5EF4-FFF2-40B4-BE49-F238E27FC236}">
                <a16:creationId xmlns:a16="http://schemas.microsoft.com/office/drawing/2014/main" id="{5C7E2F06-C874-61C5-BFC1-629D62A76A5C}"/>
              </a:ext>
            </a:extLst>
          </p:cNvPr>
          <p:cNvGraphicFramePr>
            <a:graphicFrameLocks noGrp="1"/>
          </p:cNvGraphicFramePr>
          <p:nvPr>
            <p:extLst>
              <p:ext uri="{D42A27DB-BD31-4B8C-83A1-F6EECF244321}">
                <p14:modId xmlns:p14="http://schemas.microsoft.com/office/powerpoint/2010/main" val="2332898943"/>
              </p:ext>
            </p:extLst>
          </p:nvPr>
        </p:nvGraphicFramePr>
        <p:xfrm>
          <a:off x="1608621" y="2644552"/>
          <a:ext cx="9787558" cy="3744960"/>
        </p:xfrm>
        <a:graphic>
          <a:graphicData uri="http://schemas.openxmlformats.org/drawingml/2006/table">
            <a:tbl>
              <a:tblPr firstRow="1" bandRow="1">
                <a:tableStyleId>{5C22544A-7EE6-4342-B048-85BDC9FD1C3A}</a:tableStyleId>
              </a:tblPr>
              <a:tblGrid>
                <a:gridCol w="4893779">
                  <a:extLst>
                    <a:ext uri="{9D8B030D-6E8A-4147-A177-3AD203B41FA5}">
                      <a16:colId xmlns:a16="http://schemas.microsoft.com/office/drawing/2014/main" val="229825581"/>
                    </a:ext>
                  </a:extLst>
                </a:gridCol>
                <a:gridCol w="4893779">
                  <a:extLst>
                    <a:ext uri="{9D8B030D-6E8A-4147-A177-3AD203B41FA5}">
                      <a16:colId xmlns:a16="http://schemas.microsoft.com/office/drawing/2014/main" val="1462870167"/>
                    </a:ext>
                  </a:extLst>
                </a:gridCol>
              </a:tblGrid>
              <a:tr h="430788">
                <a:tc gridSpan="2">
                  <a:txBody>
                    <a:bodyPr/>
                    <a:lstStyle/>
                    <a:p>
                      <a:pPr algn="ctr"/>
                      <a:r>
                        <a:rPr lang="zh-TW" altLang="en-US" sz="3600" b="0">
                          <a:effectLst/>
                          <a:latin typeface="標楷體" panose="03000509000000000000" pitchFamily="65" charset="-120"/>
                          <a:ea typeface="標楷體" panose="03000509000000000000" pitchFamily="65" charset="-120"/>
                        </a:rPr>
                        <a:t>考试大纲 </a:t>
                      </a:r>
                      <a:r>
                        <a:rPr lang="en-HK" altLang="zh-TW" sz="3600" b="0">
                          <a:effectLst/>
                          <a:latin typeface="標楷體" panose="03000509000000000000" pitchFamily="65" charset="-120"/>
                          <a:ea typeface="標楷體" panose="03000509000000000000" pitchFamily="65" charset="-120"/>
                        </a:rPr>
                        <a:t>(CTT)</a:t>
                      </a:r>
                      <a:endParaRPr lang="en-HK" sz="3600" b="0">
                        <a:effectLst/>
                        <a:latin typeface="標楷體" panose="03000509000000000000" pitchFamily="65" charset="-120"/>
                        <a:ea typeface="標楷體" panose="03000509000000000000" pitchFamily="65" charset="-120"/>
                      </a:endParaRPr>
                    </a:p>
                  </a:txBody>
                  <a:tcPr marL="68580" marR="68580" marT="0" marB="0"/>
                </a:tc>
                <a:tc hMerge="1">
                  <a:txBody>
                    <a:bodyPr/>
                    <a:lstStyle/>
                    <a:p>
                      <a:endParaRPr lang="en-HK"/>
                    </a:p>
                  </a:txBody>
                  <a:tcPr/>
                </a:tc>
                <a:extLst>
                  <a:ext uri="{0D108BD9-81ED-4DB2-BD59-A6C34878D82A}">
                    <a16:rowId xmlns:a16="http://schemas.microsoft.com/office/drawing/2014/main" val="3543858108"/>
                  </a:ext>
                </a:extLst>
              </a:tr>
              <a:tr h="430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范围</a:t>
                      </a:r>
                      <a:endParaRPr kumimoji="0" lang="zh-TW" altLang="zh-TW" sz="3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比重 </a:t>
                      </a:r>
                      <a:r>
                        <a:rPr kumimoji="0" lang="en-US" altLang="zh-TW"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0" lang="zh-TW" altLang="zh-TW" sz="3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348734059"/>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ISO/IEC 17025</a:t>
                      </a:r>
                      <a:r>
                        <a:rPr kumimoji="0" lang="zh-CN"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的理解</a:t>
                      </a:r>
                      <a:endPar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4111513883"/>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化验所安全操作</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4235906808"/>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诚信管理</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726947029"/>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化验技术的理解</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32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125422120"/>
                  </a:ext>
                </a:extLst>
              </a:tr>
              <a:tr h="1853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仪器的操作</a:t>
                      </a:r>
                      <a:endPar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25</a:t>
                      </a:r>
                      <a:endParaRPr kumimoji="0" lang="zh-TW" altLang="zh-TW" sz="3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3793803806"/>
                  </a:ext>
                </a:extLst>
              </a:tr>
            </a:tbl>
          </a:graphicData>
        </a:graphic>
      </p:graphicFrame>
    </p:spTree>
    <p:extLst>
      <p:ext uri="{BB962C8B-B14F-4D97-AF65-F5344CB8AC3E}">
        <p14:creationId xmlns:p14="http://schemas.microsoft.com/office/powerpoint/2010/main" val="23061026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0952" y="0"/>
            <a:ext cx="1533848" cy="1443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aphicFrame>
        <p:nvGraphicFramePr>
          <p:cNvPr id="4" name="Table 4">
            <a:extLst>
              <a:ext uri="{FF2B5EF4-FFF2-40B4-BE49-F238E27FC236}">
                <a16:creationId xmlns:a16="http://schemas.microsoft.com/office/drawing/2014/main" id="{5C7E2F06-C874-61C5-BFC1-629D62A76A5C}"/>
              </a:ext>
            </a:extLst>
          </p:cNvPr>
          <p:cNvGraphicFramePr>
            <a:graphicFrameLocks noGrp="1"/>
          </p:cNvGraphicFramePr>
          <p:nvPr>
            <p:extLst>
              <p:ext uri="{D42A27DB-BD31-4B8C-83A1-F6EECF244321}">
                <p14:modId xmlns:p14="http://schemas.microsoft.com/office/powerpoint/2010/main" val="2955739785"/>
              </p:ext>
            </p:extLst>
          </p:nvPr>
        </p:nvGraphicFramePr>
        <p:xfrm>
          <a:off x="1029071" y="2605915"/>
          <a:ext cx="10755097" cy="5417280"/>
        </p:xfrm>
        <a:graphic>
          <a:graphicData uri="http://schemas.openxmlformats.org/drawingml/2006/table">
            <a:tbl>
              <a:tblPr firstRow="1" bandRow="1">
                <a:tableStyleId>{5C22544A-7EE6-4342-B048-85BDC9FD1C3A}</a:tableStyleId>
              </a:tblPr>
              <a:tblGrid>
                <a:gridCol w="7483864">
                  <a:extLst>
                    <a:ext uri="{9D8B030D-6E8A-4147-A177-3AD203B41FA5}">
                      <a16:colId xmlns:a16="http://schemas.microsoft.com/office/drawing/2014/main" val="229825581"/>
                    </a:ext>
                  </a:extLst>
                </a:gridCol>
                <a:gridCol w="3271233">
                  <a:extLst>
                    <a:ext uri="{9D8B030D-6E8A-4147-A177-3AD203B41FA5}">
                      <a16:colId xmlns:a16="http://schemas.microsoft.com/office/drawing/2014/main" val="1462870167"/>
                    </a:ext>
                  </a:extLst>
                </a:gridCol>
              </a:tblGrid>
              <a:tr h="430788">
                <a:tc gridSpan="2">
                  <a:txBody>
                    <a:bodyPr/>
                    <a:lstStyle/>
                    <a:p>
                      <a:pPr algn="ctr"/>
                      <a:r>
                        <a:rPr lang="zh-TW" altLang="en-US" sz="3600" b="0">
                          <a:effectLst/>
                          <a:latin typeface="標楷體" panose="03000509000000000000" pitchFamily="65" charset="-120"/>
                          <a:ea typeface="標楷體" panose="03000509000000000000" pitchFamily="65" charset="-120"/>
                        </a:rPr>
                        <a:t>考试大纲 </a:t>
                      </a:r>
                      <a:r>
                        <a:rPr lang="en-HK" altLang="zh-TW" sz="3600" b="0">
                          <a:effectLst/>
                          <a:latin typeface="標楷體" panose="03000509000000000000" pitchFamily="65" charset="-120"/>
                          <a:ea typeface="標楷體" panose="03000509000000000000" pitchFamily="65" charset="-120"/>
                        </a:rPr>
                        <a:t>(CTP)</a:t>
                      </a:r>
                      <a:endParaRPr lang="en-HK" sz="3600">
                        <a:effectLst/>
                        <a:latin typeface="標楷體" panose="03000509000000000000" pitchFamily="65" charset="-120"/>
                        <a:ea typeface="標楷體" panose="03000509000000000000" pitchFamily="65" charset="-120"/>
                      </a:endParaRPr>
                    </a:p>
                  </a:txBody>
                  <a:tcPr marL="68580" marR="68580" marT="0" marB="0"/>
                </a:tc>
                <a:tc hMerge="1">
                  <a:txBody>
                    <a:bodyPr/>
                    <a:lstStyle/>
                    <a:p>
                      <a:endParaRPr lang="en-HK"/>
                    </a:p>
                  </a:txBody>
                  <a:tcPr/>
                </a:tc>
                <a:extLst>
                  <a:ext uri="{0D108BD9-81ED-4DB2-BD59-A6C34878D82A}">
                    <a16:rowId xmlns:a16="http://schemas.microsoft.com/office/drawing/2014/main" val="3543858108"/>
                  </a:ext>
                </a:extLst>
              </a:tr>
              <a:tr h="430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范围</a:t>
                      </a:r>
                      <a:endParaRPr kumimoji="0" lang="zh-TW" altLang="zh-TW" sz="3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比重 </a:t>
                      </a:r>
                      <a:r>
                        <a:rPr kumimoji="0" lang="en-US" altLang="zh-TW" sz="3600" b="0" i="0" u="sng"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0" lang="zh-TW" altLang="zh-TW" sz="36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horzOverflow="overflow"/>
                </a:tc>
                <a:extLst>
                  <a:ext uri="{0D108BD9-81ED-4DB2-BD59-A6C34878D82A}">
                    <a16:rowId xmlns:a16="http://schemas.microsoft.com/office/drawing/2014/main" val="348734059"/>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管理能力</a:t>
                      </a: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10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4111513883"/>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根据</a:t>
                      </a:r>
                      <a:r>
                        <a:rPr kumimoji="0" lang="en-HK" altLang="zh-TW"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ISO/IEC 17025</a:t>
                      </a:r>
                      <a:r>
                        <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应用于化验所的管理</a:t>
                      </a: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10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488694018"/>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化验所安全管理</a:t>
                      </a:r>
                      <a:endPar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5</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2481389539"/>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诚信管理</a:t>
                      </a:r>
                      <a:endParaRPr kumimoji="0" lang="zh-TW" altLang="zh-TW"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5</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374931434"/>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测量不确定度估算</a:t>
                      </a:r>
                      <a:endPar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10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4235906808"/>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测验方法验证</a:t>
                      </a:r>
                      <a:endPar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10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726947029"/>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仪器校准的要求</a:t>
                      </a:r>
                      <a:endParaRPr kumimoji="0" lang="zh-TW" altLang="en-US" sz="3200" b="0" i="0" u="none" strike="noStrike" kern="1200"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20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125422120"/>
                  </a:ext>
                </a:extLst>
              </a:tr>
              <a:tr h="54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测量技术原理</a:t>
                      </a:r>
                      <a:endParaRPr kumimoji="0" lang="zh-TW" altLang="en-US" sz="32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7" marR="68577" marT="0" marB="0"/>
                </a:tc>
                <a:tc>
                  <a:txBody>
                    <a:bodyPr/>
                    <a:lstStyle/>
                    <a:p>
                      <a:pPr algn="ctr">
                        <a:spcAft>
                          <a:spcPts val="0"/>
                        </a:spcAft>
                      </a:pPr>
                      <a:r>
                        <a:rPr lang="en-US" sz="3200" dirty="0">
                          <a:solidFill>
                            <a:srgbClr val="000000"/>
                          </a:solidFill>
                          <a:latin typeface="標楷體" panose="03000509000000000000" pitchFamily="65" charset="-120"/>
                          <a:ea typeface="標楷體" panose="03000509000000000000" pitchFamily="65" charset="-120"/>
                          <a:cs typeface="Times New Roman"/>
                        </a:rPr>
                        <a:t>30</a:t>
                      </a:r>
                      <a:endParaRPr lang="zh-TW" sz="3200" dirty="0">
                        <a:solidFill>
                          <a:srgbClr val="000000"/>
                        </a:solidFill>
                        <a:latin typeface="標楷體" panose="03000509000000000000" pitchFamily="65" charset="-120"/>
                        <a:ea typeface="標楷體" panose="03000509000000000000" pitchFamily="65" charset="-120"/>
                        <a:cs typeface="Times New Roman"/>
                      </a:endParaRPr>
                    </a:p>
                  </a:txBody>
                  <a:tcPr marL="68577" marR="68577" marT="0" marB="0"/>
                </a:tc>
                <a:extLst>
                  <a:ext uri="{0D108BD9-81ED-4DB2-BD59-A6C34878D82A}">
                    <a16:rowId xmlns:a16="http://schemas.microsoft.com/office/drawing/2014/main" val="3793803806"/>
                  </a:ext>
                </a:extLst>
              </a:tr>
            </a:tbl>
          </a:graphicData>
        </a:graphic>
      </p:graphicFrame>
    </p:spTree>
    <p:extLst>
      <p:ext uri="{BB962C8B-B14F-4D97-AF65-F5344CB8AC3E}">
        <p14:creationId xmlns:p14="http://schemas.microsoft.com/office/powerpoint/2010/main" val="22746007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p:cNvSpPr>
          <p:nvPr/>
        </p:nvSpPr>
        <p:spPr bwMode="auto">
          <a:xfrm>
            <a:off x="0" y="4568825"/>
            <a:ext cx="13003213"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5100" b="1" dirty="0">
                <a:latin typeface="標楷體" panose="03000509000000000000" pitchFamily="65" charset="-120"/>
                <a:ea typeface="標楷體" panose="03000509000000000000" pitchFamily="65" charset="-120"/>
                <a:sym typeface="Arial Bold" panose="020B0704020202020204" pitchFamily="34" charset="0"/>
              </a:rPr>
              <a:t> </a:t>
            </a:r>
            <a:r>
              <a:rPr lang="en-US" altLang="zh-TW" sz="5100" b="1" dirty="0">
                <a:latin typeface="標楷體" panose="03000509000000000000" pitchFamily="65" charset="-120"/>
                <a:ea typeface="標楷體" panose="03000509000000000000" pitchFamily="65" charset="-120"/>
                <a:sym typeface="Arial Bold" panose="020B0704020202020204" pitchFamily="34" charset="0"/>
              </a:rPr>
              <a:t>~ </a:t>
            </a:r>
            <a:r>
              <a:rPr lang="zh-TW" altLang="en-US" sz="5100" b="1" dirty="0">
                <a:latin typeface="標楷體" panose="03000509000000000000" pitchFamily="65" charset="-120"/>
                <a:ea typeface="標楷體" panose="03000509000000000000" pitchFamily="65" charset="-120"/>
                <a:sym typeface="Arial Bold" panose="020B0704020202020204" pitchFamily="34" charset="0"/>
              </a:rPr>
              <a:t>谢谢 </a:t>
            </a:r>
            <a:r>
              <a:rPr lang="en-US" altLang="zh-TW" sz="5100" b="1" dirty="0">
                <a:latin typeface="標楷體" panose="03000509000000000000" pitchFamily="65" charset="-120"/>
                <a:ea typeface="標楷體" panose="03000509000000000000" pitchFamily="65" charset="-120"/>
                <a:sym typeface="Arial Bold" panose="020B0704020202020204" pitchFamily="34" charset="0"/>
              </a:rPr>
              <a:t>~
</a:t>
            </a:r>
            <a:endParaRPr lang="en-US" altLang="en-US" sz="5100" b="1" dirty="0">
              <a:latin typeface="標楷體" panose="03000509000000000000" pitchFamily="65" charset="-120"/>
              <a:ea typeface="標楷體" panose="03000509000000000000" pitchFamily="65" charset="-120"/>
              <a:sym typeface="Arial Bold" panose="020B0704020202020204" pitchFamily="34" charset="0"/>
            </a:endParaRPr>
          </a:p>
        </p:txBody>
      </p:sp>
      <p:pic>
        <p:nvPicPr>
          <p:cNvPr id="2" name="Picture 3">
            <a:extLst>
              <a:ext uri="{FF2B5EF4-FFF2-40B4-BE49-F238E27FC236}">
                <a16:creationId xmlns:a16="http://schemas.microsoft.com/office/drawing/2014/main" id="{29598D15-B816-21A1-C144-2E35F7985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p:cNvSpPr>
          <p:nvPr/>
        </p:nvSpPr>
        <p:spPr bwMode="auto">
          <a:xfrm>
            <a:off x="1280864" y="2520950"/>
            <a:ext cx="11270208" cy="618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buSzPct val="80000"/>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成立于</a:t>
            </a:r>
            <a:r>
              <a:rPr lang="en-US" altLang="zh-TW" sz="3200" dirty="0">
                <a:latin typeface="標楷體" panose="03000509000000000000" pitchFamily="65" charset="-120"/>
                <a:ea typeface="標楷體" panose="03000509000000000000" pitchFamily="65" charset="-120"/>
                <a:cs typeface="+mj-cs"/>
                <a:sym typeface="Arial Bold" panose="020B0704020202020204" pitchFamily="34" charset="0"/>
              </a:rPr>
              <a:t>1981</a:t>
            </a: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年</a:t>
            </a:r>
            <a:endParaRPr lang="en-HK" altLang="zh-TW" sz="3200" dirty="0">
              <a:latin typeface="標楷體" panose="03000509000000000000" pitchFamily="65" charset="-120"/>
              <a:ea typeface="標楷體" panose="03000509000000000000" pitchFamily="65" charset="-120"/>
              <a:cs typeface="+mj-cs"/>
              <a:sym typeface="Arial Bold" panose="020B0704020202020204" pitchFamily="34" charset="0"/>
            </a:endParaRPr>
          </a:p>
          <a:p>
            <a:pPr algn="l" eaLnBrk="1" hangingPunct="1">
              <a:buSzPct val="80000"/>
            </a:pPr>
            <a:endParaRPr lang="en-US" altLang="en-US" sz="1400" dirty="0">
              <a:latin typeface="標楷體" panose="03000509000000000000" pitchFamily="65" charset="-120"/>
              <a:ea typeface="標楷體" panose="03000509000000000000" pitchFamily="65" charset="-120"/>
              <a:sym typeface="Arial Bold" panose="020B0704020202020204" pitchFamily="34" charset="0"/>
            </a:endParaRPr>
          </a:p>
          <a:p>
            <a:pPr algn="l" eaLnBrk="1" hangingPunct="1">
              <a:buSzPct val="80000"/>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目标：</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提高测试、检验和认证的服务标准及质素</a:t>
            </a:r>
            <a:endParaRPr lang="en-HK" altLang="zh-TW" sz="3200" dirty="0">
              <a:latin typeface="標楷體" panose="03000509000000000000" pitchFamily="65" charset="-120"/>
              <a:ea typeface="標楷體" panose="03000509000000000000" pitchFamily="65" charset="-120"/>
              <a:cs typeface="+mj-cs"/>
              <a:sym typeface="Arial Bold" panose="020B0704020202020204" pitchFamily="34" charset="0"/>
            </a:endParaRPr>
          </a:p>
          <a:p>
            <a:pPr marL="541338" lvl="1" indent="0" algn="l" eaLnBrk="1" hangingPunct="1">
              <a:buSzPct val="100000"/>
            </a:pPr>
            <a:endParaRPr lang="zh-TW" altLang="en-US" sz="1400" dirty="0">
              <a:latin typeface="標楷體" panose="03000509000000000000" pitchFamily="65" charset="-120"/>
              <a:ea typeface="標楷體" panose="03000509000000000000" pitchFamily="65" charset="-120"/>
              <a:cs typeface="+mj-cs"/>
              <a:sym typeface="Arial Bold" panose="020B0704020202020204" pitchFamily="34" charset="0"/>
            </a:endParaRPr>
          </a:p>
          <a:p>
            <a:pPr algn="l" eaLnBrk="1" hangingPunct="1">
              <a:buSzPct val="80000"/>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角色：</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推广及促进测试、检验和认证行业</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向特区政府提供专业意见</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会员包括大部份香港测试、检验和认证机构</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占三分二从业员（约一万二千名员工）</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提供测试、检验和认证专业人员的认证（ </a:t>
            </a:r>
            <a:r>
              <a:rPr lang="en-HK" altLang="zh-TW" sz="3200" dirty="0">
                <a:latin typeface="標楷體" panose="03000509000000000000" pitchFamily="65" charset="-120"/>
                <a:ea typeface="標楷體" panose="03000509000000000000" pitchFamily="65" charset="-120"/>
                <a:cs typeface="+mj-cs"/>
                <a:sym typeface="Arial Bold" panose="020B0704020202020204" pitchFamily="34" charset="0"/>
              </a:rPr>
              <a:t>CTP</a:t>
            </a:r>
            <a:r>
              <a:rPr lang="zh-TW" altLang="en-HK" sz="3200" dirty="0">
                <a:latin typeface="標楷體" panose="03000509000000000000" pitchFamily="65" charset="-120"/>
                <a:ea typeface="標楷體" panose="03000509000000000000" pitchFamily="65" charset="-120"/>
                <a:cs typeface="+mj-cs"/>
                <a:sym typeface="Arial Bold" panose="020B0704020202020204" pitchFamily="34" charset="0"/>
              </a:rPr>
              <a:t>，</a:t>
            </a:r>
            <a:r>
              <a:rPr lang="en-HK" altLang="zh-TW" sz="3200" dirty="0">
                <a:latin typeface="標楷體" panose="03000509000000000000" pitchFamily="65" charset="-120"/>
                <a:ea typeface="標楷體" panose="03000509000000000000" pitchFamily="65" charset="-120"/>
                <a:cs typeface="+mj-cs"/>
                <a:sym typeface="Arial Bold" panose="020B0704020202020204" pitchFamily="34" charset="0"/>
              </a:rPr>
              <a:t>CTT </a:t>
            </a:r>
            <a:r>
              <a:rPr lang="zh-TW" altLang="en-HK" sz="3200" dirty="0">
                <a:latin typeface="標楷體" panose="03000509000000000000" pitchFamily="65" charset="-120"/>
                <a:ea typeface="標楷體" panose="03000509000000000000" pitchFamily="65" charset="-120"/>
                <a:cs typeface="+mj-cs"/>
                <a:sym typeface="Arial Bold" panose="020B0704020202020204" pitchFamily="34" charset="0"/>
              </a:rPr>
              <a:t>）</a:t>
            </a:r>
          </a:p>
          <a:p>
            <a:pPr marL="1081088" lvl="1" indent="-539750" algn="l" eaLnBrk="1" hangingPunct="1">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sym typeface="Arial Bold" panose="020B0704020202020204" pitchFamily="34" charset="0"/>
              </a:rPr>
              <a:t>协会代表列席香港测试及认证局（ </a:t>
            </a:r>
            <a:r>
              <a:rPr lang="en-HK" altLang="zh-TW" sz="3200" dirty="0">
                <a:latin typeface="標楷體" panose="03000509000000000000" pitchFamily="65" charset="-120"/>
                <a:ea typeface="標楷體" panose="03000509000000000000" pitchFamily="65" charset="-120"/>
                <a:cs typeface="+mj-cs"/>
                <a:sym typeface="Arial Bold" panose="020B0704020202020204" pitchFamily="34" charset="0"/>
              </a:rPr>
              <a:t>HKCTC </a:t>
            </a:r>
            <a:r>
              <a:rPr lang="zh-TW" altLang="en-HK" sz="3200" dirty="0">
                <a:latin typeface="標楷體" panose="03000509000000000000" pitchFamily="65" charset="-120"/>
                <a:ea typeface="標楷體" panose="03000509000000000000" pitchFamily="65" charset="-120"/>
                <a:cs typeface="+mj-cs"/>
                <a:sym typeface="Arial Bold" panose="020B0704020202020204" pitchFamily="34" charset="0"/>
              </a:rPr>
              <a:t>）</a:t>
            </a:r>
            <a:endParaRPr lang="zh-TW" altLang="en-HK" sz="3200" b="1" dirty="0">
              <a:latin typeface="標楷體" panose="03000509000000000000" pitchFamily="65" charset="-120"/>
              <a:ea typeface="標楷體" panose="03000509000000000000" pitchFamily="65" charset="-120"/>
              <a:cs typeface="+mj-cs"/>
              <a:sym typeface="Arial Bold" panose="020B0704020202020204" pitchFamily="34" charset="0"/>
            </a:endParaRPr>
          </a:p>
          <a:p>
            <a:pPr algn="l" eaLnBrk="1" hangingPunct="1">
              <a:buSzPct val="80000"/>
            </a:pPr>
            <a:endParaRPr lang="en-US" altLang="zh-TW" sz="3200" b="1" dirty="0">
              <a:latin typeface="Arial Bold" panose="020B0704020202020204" pitchFamily="34" charset="0"/>
              <a:ea typeface="+mj-ea"/>
              <a:cs typeface="+mj-cs"/>
            </a:endParaRPr>
          </a:p>
          <a:p>
            <a:pPr algn="l" eaLnBrk="1" hangingPunct="1">
              <a:buSzPct val="80000"/>
            </a:pPr>
            <a:r>
              <a:rPr lang="zh-TW" altLang="en-US" dirty="0">
                <a:latin typeface="標楷體" panose="03000509000000000000" pitchFamily="65" charset="-120"/>
                <a:ea typeface="標楷體" panose="03000509000000000000" pitchFamily="65" charset="-120"/>
                <a:cs typeface="+mj-cs"/>
              </a:rPr>
              <a:t>网页</a:t>
            </a:r>
            <a:r>
              <a:rPr lang="en-US" altLang="zh-TW" dirty="0">
                <a:latin typeface="標楷體" panose="03000509000000000000" pitchFamily="65" charset="-120"/>
                <a:ea typeface="標楷體" panose="03000509000000000000" pitchFamily="65" charset="-120"/>
                <a:cs typeface="+mj-cs"/>
              </a:rPr>
              <a:t>:</a:t>
            </a:r>
            <a:r>
              <a:rPr lang="en-US" altLang="zh-TW" dirty="0">
                <a:latin typeface="標楷體" panose="03000509000000000000" pitchFamily="65" charset="-120"/>
                <a:ea typeface="標楷體" panose="03000509000000000000" pitchFamily="65" charset="-120"/>
              </a:rPr>
              <a:t> </a:t>
            </a:r>
            <a:r>
              <a:rPr lang="en-US" altLang="en-US" u="sng" dirty="0">
                <a:latin typeface="標楷體" panose="03000509000000000000" pitchFamily="65" charset="-120"/>
                <a:ea typeface="標楷體" panose="03000509000000000000" pitchFamily="65" charset="-120"/>
                <a:sym typeface="Arial Bold" panose="020B0704020202020204" pitchFamily="34" charset="0"/>
                <a:hlinkClick r:id="rId2"/>
              </a:rPr>
              <a:t>http://www.hktic.org</a:t>
            </a:r>
            <a:endParaRPr lang="en-US" altLang="en-US" u="sng" dirty="0">
              <a:latin typeface="標楷體" panose="03000509000000000000" pitchFamily="65" charset="-120"/>
              <a:ea typeface="標楷體" panose="03000509000000000000" pitchFamily="65" charset="-120"/>
              <a:sym typeface="Arial Bold" panose="020B0704020202020204" pitchFamily="34" charset="0"/>
            </a:endParaRPr>
          </a:p>
        </p:txBody>
      </p:sp>
      <p:sp>
        <p:nvSpPr>
          <p:cNvPr id="11267" name="Rectangle 2"/>
          <p:cNvSpPr>
            <a:spLocks/>
          </p:cNvSpPr>
          <p:nvPr/>
        </p:nvSpPr>
        <p:spPr bwMode="auto">
          <a:xfrm>
            <a:off x="51593" y="1423988"/>
            <a:ext cx="13003213"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CN" sz="4400" dirty="0">
                <a:effectLst/>
                <a:latin typeface="標楷體" panose="03000509000000000000" pitchFamily="65" charset="-120"/>
                <a:ea typeface="標楷體" panose="03000509000000000000" pitchFamily="65" charset="-120"/>
                <a:cs typeface="Times New Roman" panose="02020603050405020304" pitchFamily="18" charset="0"/>
              </a:rPr>
              <a:t>香港测试、检验及认证协会（</a:t>
            </a:r>
            <a:r>
              <a:rPr lang="en-GB" sz="4400" dirty="0">
                <a:effectLst/>
                <a:latin typeface="標楷體" panose="03000509000000000000" pitchFamily="65" charset="-120"/>
                <a:ea typeface="標楷體" panose="03000509000000000000" pitchFamily="65" charset="-120"/>
                <a:cs typeface="Times New Roman" panose="02020603050405020304" pitchFamily="18" charset="0"/>
              </a:rPr>
              <a:t> HKTIC </a:t>
            </a:r>
            <a:r>
              <a:rPr lang="zh-CN" sz="44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en-US" sz="3400" u="sng" dirty="0">
              <a:latin typeface="標楷體" panose="03000509000000000000" pitchFamily="65" charset="-120"/>
              <a:ea typeface="標楷體" panose="03000509000000000000" pitchFamily="65" charset="-120"/>
              <a:sym typeface="Arial Bold" panose="020B0704020202020204" pitchFamily="34" charset="0"/>
            </a:endParaRPr>
          </a:p>
        </p:txBody>
      </p:sp>
      <p:grpSp>
        <p:nvGrpSpPr>
          <p:cNvPr id="11268" name="Group 5"/>
          <p:cNvGrpSpPr>
            <a:grpSpLocks/>
          </p:cNvGrpSpPr>
          <p:nvPr/>
        </p:nvGrpSpPr>
        <p:grpSpPr bwMode="auto">
          <a:xfrm>
            <a:off x="406399" y="724591"/>
            <a:ext cx="12293600" cy="649492"/>
            <a:chOff x="0" y="0"/>
            <a:chExt cx="7744" cy="409"/>
          </a:xfrm>
        </p:grpSpPr>
        <p:sp>
          <p:nvSpPr>
            <p:cNvPr id="11269" name="Line 3"/>
            <p:cNvSpPr>
              <a:spLocks noChangeShapeType="1"/>
            </p:cNvSpPr>
            <p:nvPr/>
          </p:nvSpPr>
          <p:spPr bwMode="auto">
            <a:xfrm>
              <a:off x="0" y="384"/>
              <a:ext cx="7744" cy="1"/>
            </a:xfrm>
            <a:prstGeom prst="line">
              <a:avLst/>
            </a:prstGeom>
            <a:noFill/>
            <a:ln w="13547">
              <a:solidFill>
                <a:srgbClr val="4A7EBB"/>
              </a:solidFill>
              <a:round/>
              <a:headEnd/>
              <a:tailEnd/>
            </a:ln>
          </p:spPr>
          <p:txBody>
            <a:bodyPr lIns="0" tIns="0" rIns="0" bIns="0"/>
            <a:lstStyle/>
            <a:p>
              <a:endParaRPr lang="en-US"/>
            </a:p>
          </p:txBody>
        </p:sp>
        <p:sp>
          <p:nvSpPr>
            <p:cNvPr id="10244" name="Rectangle 4"/>
            <p:cNvSpPr>
              <a:spLocks/>
            </p:cNvSpPr>
            <p:nvPr/>
          </p:nvSpPr>
          <p:spPr bwMode="auto">
            <a:xfrm>
              <a:off x="0" y="0"/>
              <a:ext cx="7744" cy="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grpSp>
      <p:pic>
        <p:nvPicPr>
          <p:cNvPr id="2" name="Picture 3">
            <a:extLst>
              <a:ext uri="{FF2B5EF4-FFF2-40B4-BE49-F238E27FC236}">
                <a16:creationId xmlns:a16="http://schemas.microsoft.com/office/drawing/2014/main" id="{D3174DBD-92C8-44D2-6070-BAC58551B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
          <p:cNvSpPr>
            <a:spLocks/>
          </p:cNvSpPr>
          <p:nvPr/>
        </p:nvSpPr>
        <p:spPr bwMode="auto">
          <a:xfrm>
            <a:off x="610393" y="2755900"/>
            <a:ext cx="11784013" cy="5544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571500" indent="-5715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lnSpc>
                <a:spcPct val="110000"/>
              </a:lnSpc>
              <a:spcBef>
                <a:spcPts val="425"/>
              </a:spcBef>
              <a:buSzPct val="81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行业提供三种类型嘅服务：测试、检验和认证（ </a:t>
            </a:r>
            <a:r>
              <a:rPr lang="en-HK" altLang="zh-TW" dirty="0">
                <a:latin typeface="標楷體" panose="03000509000000000000" pitchFamily="65" charset="-120"/>
                <a:ea typeface="標楷體" panose="03000509000000000000" pitchFamily="65" charset="-120"/>
                <a:cs typeface="+mj-cs"/>
                <a:sym typeface="Arial Bold" panose="020B0704020202020204" pitchFamily="34" charset="0"/>
              </a:rPr>
              <a:t>TIC </a:t>
            </a:r>
            <a:r>
              <a:rPr lang="zh-TW" altLang="en-HK" dirty="0">
                <a:latin typeface="標楷體" panose="03000509000000000000" pitchFamily="65" charset="-120"/>
                <a:ea typeface="標楷體" panose="03000509000000000000" pitchFamily="65" charset="-120"/>
                <a:cs typeface="+mj-cs"/>
                <a:sym typeface="Arial Bold" panose="020B0704020202020204" pitchFamily="34" charset="0"/>
              </a:rPr>
              <a:t>）</a:t>
            </a:r>
          </a:p>
          <a:p>
            <a:pPr algn="l" eaLnBrk="1" hangingPunct="1">
              <a:lnSpc>
                <a:spcPct val="110000"/>
              </a:lnSpc>
              <a:spcBef>
                <a:spcPts val="425"/>
              </a:spcBef>
              <a:buSzPct val="81000"/>
              <a:buFont typeface="Arial" panose="020B0604020202020204" pitchFamily="34" charset="0"/>
              <a:buChar char="•"/>
            </a:pPr>
            <a:r>
              <a:rPr lang="en-HK" altLang="zh-TW" dirty="0">
                <a:latin typeface="標楷體" panose="03000509000000000000" pitchFamily="65" charset="-120"/>
                <a:ea typeface="標楷體" panose="03000509000000000000" pitchFamily="65" charset="-120"/>
                <a:cs typeface="+mj-cs"/>
                <a:sym typeface="Arial Bold" panose="020B0704020202020204" pitchFamily="34" charset="0"/>
              </a:rPr>
              <a:t>800</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个机构提供</a:t>
            </a:r>
            <a:r>
              <a:rPr lang="en-HK" altLang="zh-TW" dirty="0">
                <a:latin typeface="標楷體" panose="03000509000000000000" pitchFamily="65" charset="-120"/>
                <a:ea typeface="標楷體" panose="03000509000000000000" pitchFamily="65" charset="-120"/>
                <a:cs typeface="+mj-cs"/>
                <a:sym typeface="Arial Bold" panose="020B0704020202020204" pitchFamily="34" charset="0"/>
              </a:rPr>
              <a:t>TIC</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服务</a:t>
            </a:r>
          </a:p>
          <a:p>
            <a:pPr algn="l" eaLnBrk="1" hangingPunct="1">
              <a:lnSpc>
                <a:spcPct val="110000"/>
              </a:lnSpc>
              <a:spcBef>
                <a:spcPts val="425"/>
              </a:spcBef>
              <a:buSzPct val="8100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cs typeface="+mj-cs"/>
                <a:sym typeface="Arial Bold" panose="020B0704020202020204" pitchFamily="34" charset="0"/>
              </a:rPr>
              <a:t>45</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机构属于制造商和出口商</a:t>
            </a:r>
          </a:p>
          <a:p>
            <a:pPr algn="l" eaLnBrk="1" hangingPunct="1">
              <a:lnSpc>
                <a:spcPct val="110000"/>
              </a:lnSpc>
              <a:spcBef>
                <a:spcPts val="425"/>
              </a:spcBef>
              <a:buSzPct val="8100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cs typeface="+mj-cs"/>
                <a:sym typeface="Arial Bold" panose="020B0704020202020204" pitchFamily="34" charset="0"/>
              </a:rPr>
              <a:t>60</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个机构设立于政府不同部门</a:t>
            </a:r>
          </a:p>
          <a:p>
            <a:pPr algn="l" eaLnBrk="1" hangingPunct="1">
              <a:lnSpc>
                <a:spcPct val="110000"/>
              </a:lnSpc>
              <a:spcBef>
                <a:spcPts val="425"/>
              </a:spcBef>
              <a:buSzPct val="81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从业人数：</a:t>
            </a:r>
            <a:r>
              <a:rPr lang="en-US" altLang="zh-TW" dirty="0">
                <a:latin typeface="標楷體" panose="03000509000000000000" pitchFamily="65" charset="-120"/>
                <a:ea typeface="標楷體" panose="03000509000000000000" pitchFamily="65" charset="-120"/>
                <a:cs typeface="+mj-cs"/>
                <a:sym typeface="Arial Bold" panose="020B0704020202020204" pitchFamily="34" charset="0"/>
              </a:rPr>
              <a:t>&gt;19000</a:t>
            </a:r>
          </a:p>
          <a:p>
            <a:pPr algn="l" eaLnBrk="1" hangingPunct="1">
              <a:lnSpc>
                <a:spcPct val="110000"/>
              </a:lnSpc>
              <a:spcBef>
                <a:spcPts val="425"/>
              </a:spcBef>
              <a:buSzPct val="81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营业收入 </a:t>
            </a:r>
            <a:r>
              <a:rPr lang="en-US" altLang="zh-TW" dirty="0">
                <a:latin typeface="標楷體" panose="03000509000000000000" pitchFamily="65" charset="-120"/>
                <a:ea typeface="標楷體" panose="03000509000000000000" pitchFamily="65" charset="-120"/>
                <a:cs typeface="+mj-cs"/>
                <a:sym typeface="Arial Bold" panose="020B0704020202020204" pitchFamily="34" charset="0"/>
              </a:rPr>
              <a:t>= 149</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亿港元</a:t>
            </a:r>
          </a:p>
          <a:p>
            <a:pPr algn="l" eaLnBrk="1" hangingPunct="1">
              <a:lnSpc>
                <a:spcPct val="110000"/>
              </a:lnSpc>
              <a:spcBef>
                <a:spcPts val="425"/>
              </a:spcBef>
              <a:buSzPct val="81000"/>
              <a:buFont typeface="Arial" panose="020B0604020202020204" pitchFamily="34" charset="0"/>
              <a:buChar char="•"/>
            </a:pPr>
            <a:r>
              <a:rPr lang="en-HK" altLang="zh-TW" dirty="0">
                <a:latin typeface="標楷體" panose="03000509000000000000" pitchFamily="65" charset="-120"/>
                <a:ea typeface="標楷體" panose="03000509000000000000" pitchFamily="65" charset="-120"/>
                <a:cs typeface="+mj-cs"/>
                <a:sym typeface="Arial Bold" panose="020B0704020202020204" pitchFamily="34" charset="0"/>
              </a:rPr>
              <a:t>GDP</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贡献 </a:t>
            </a:r>
            <a:r>
              <a:rPr lang="en-US" altLang="zh-TW" dirty="0">
                <a:latin typeface="標楷體" panose="03000509000000000000" pitchFamily="65" charset="-120"/>
                <a:ea typeface="標楷體" panose="03000509000000000000" pitchFamily="65" charset="-120"/>
                <a:cs typeface="+mj-cs"/>
                <a:sym typeface="Arial Bold" panose="020B0704020202020204" pitchFamily="34" charset="0"/>
              </a:rPr>
              <a:t>= 67</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亿港元</a:t>
            </a:r>
          </a:p>
          <a:p>
            <a:pPr algn="l" eaLnBrk="1" hangingPunct="1">
              <a:lnSpc>
                <a:spcPct val="110000"/>
              </a:lnSpc>
              <a:spcBef>
                <a:spcPts val="425"/>
              </a:spcBef>
              <a:buSzPct val="81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人均</a:t>
            </a:r>
            <a:r>
              <a:rPr lang="en-HK" altLang="zh-TW" dirty="0">
                <a:latin typeface="標楷體" panose="03000509000000000000" pitchFamily="65" charset="-120"/>
                <a:ea typeface="標楷體" panose="03000509000000000000" pitchFamily="65" charset="-120"/>
                <a:cs typeface="+mj-cs"/>
                <a:sym typeface="Arial Bold" panose="020B0704020202020204" pitchFamily="34" charset="0"/>
              </a:rPr>
              <a:t>GDP = 49.4</a:t>
            </a:r>
            <a:r>
              <a:rPr lang="zh-TW" altLang="en-US" dirty="0">
                <a:latin typeface="標楷體" panose="03000509000000000000" pitchFamily="65" charset="-120"/>
                <a:ea typeface="標楷體" panose="03000509000000000000" pitchFamily="65" charset="-120"/>
                <a:cs typeface="+mj-cs"/>
                <a:sym typeface="Arial Bold" panose="020B0704020202020204" pitchFamily="34" charset="0"/>
              </a:rPr>
              <a:t>万港元</a:t>
            </a:r>
          </a:p>
          <a:p>
            <a:pPr algn="l" eaLnBrk="1" hangingPunct="1">
              <a:lnSpc>
                <a:spcPct val="110000"/>
              </a:lnSpc>
              <a:spcBef>
                <a:spcPts val="425"/>
              </a:spcBef>
              <a:buSzPct val="80000"/>
              <a:buFont typeface="Arial" panose="020B0604020202020204" pitchFamily="34" charset="0"/>
              <a:buChar char="•"/>
            </a:pPr>
            <a:endParaRPr lang="zh-TW" altLang="en-US" sz="1800" dirty="0">
              <a:latin typeface="標楷體" panose="03000509000000000000" pitchFamily="65" charset="-120"/>
              <a:ea typeface="標楷體" panose="03000509000000000000" pitchFamily="65" charset="-120"/>
              <a:cs typeface="+mj-cs"/>
              <a:sym typeface="Arial Bold" panose="020B0704020202020204" pitchFamily="34" charset="0"/>
            </a:endParaRPr>
          </a:p>
        </p:txBody>
      </p:sp>
      <p:sp>
        <p:nvSpPr>
          <p:cNvPr id="13315" name="Rectangle 2"/>
          <p:cNvSpPr>
            <a:spLocks/>
          </p:cNvSpPr>
          <p:nvPr/>
        </p:nvSpPr>
        <p:spPr bwMode="auto">
          <a:xfrm>
            <a:off x="0" y="1290638"/>
            <a:ext cx="13003213" cy="98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5100" dirty="0">
                <a:latin typeface="標楷體" panose="03000509000000000000" pitchFamily="65" charset="-120"/>
                <a:ea typeface="標楷體" panose="03000509000000000000" pitchFamily="65" charset="-120"/>
                <a:cs typeface="+mj-cs"/>
                <a:sym typeface="Arial Bold" panose="020B0704020202020204" pitchFamily="34" charset="0"/>
              </a:rPr>
              <a:t>行业概况（ </a:t>
            </a:r>
            <a:r>
              <a:rPr lang="en-US" altLang="zh-TW" sz="5100" dirty="0">
                <a:latin typeface="標楷體" panose="03000509000000000000" pitchFamily="65" charset="-120"/>
                <a:ea typeface="標楷體" panose="03000509000000000000" pitchFamily="65" charset="-120"/>
                <a:cs typeface="+mj-cs"/>
                <a:sym typeface="Arial Bold" panose="020B0704020202020204" pitchFamily="34" charset="0"/>
              </a:rPr>
              <a:t>2020 </a:t>
            </a:r>
            <a:r>
              <a:rPr lang="zh-TW" altLang="en-US" sz="5100" dirty="0">
                <a:latin typeface="標楷體" panose="03000509000000000000" pitchFamily="65" charset="-120"/>
                <a:ea typeface="標楷體" panose="03000509000000000000" pitchFamily="65" charset="-120"/>
                <a:cs typeface="+mj-cs"/>
                <a:sym typeface="Arial Bold" panose="020B0704020202020204" pitchFamily="34" charset="0"/>
              </a:rPr>
              <a:t>）</a:t>
            </a:r>
            <a:r>
              <a:rPr lang="zh-TW" altLang="en-US" sz="5100" b="1" dirty="0">
                <a:latin typeface="Arial Bold" panose="020B0704020202020204" pitchFamily="34" charset="0"/>
                <a:ea typeface="+mj-ea"/>
                <a:cs typeface="+mj-cs"/>
                <a:sym typeface="Arial Bold" panose="020B0704020202020204" pitchFamily="34" charset="0"/>
              </a:rPr>
              <a:t>
</a:t>
            </a:r>
            <a:endParaRPr lang="en-US" altLang="en-US" sz="5100" u="sng" dirty="0">
              <a:latin typeface="Arial Bold" panose="020B0704020202020204" pitchFamily="34" charset="0"/>
              <a:ea typeface="MS PGothic" panose="020B0600070205080204" pitchFamily="34" charset="-128"/>
              <a:sym typeface="Arial Bold" panose="020B0704020202020204" pitchFamily="34" charset="0"/>
            </a:endParaRPr>
          </a:p>
        </p:txBody>
      </p:sp>
      <p:grpSp>
        <p:nvGrpSpPr>
          <p:cNvPr id="13316" name="Group 5"/>
          <p:cNvGrpSpPr>
            <a:grpSpLocks/>
          </p:cNvGrpSpPr>
          <p:nvPr/>
        </p:nvGrpSpPr>
        <p:grpSpPr bwMode="auto">
          <a:xfrm>
            <a:off x="406400" y="475994"/>
            <a:ext cx="12412663" cy="814644"/>
            <a:chOff x="0" y="-128"/>
            <a:chExt cx="7819" cy="513"/>
          </a:xfrm>
        </p:grpSpPr>
        <p:sp>
          <p:nvSpPr>
            <p:cNvPr id="13317" name="Line 3"/>
            <p:cNvSpPr>
              <a:spLocks noChangeShapeType="1"/>
            </p:cNvSpPr>
            <p:nvPr/>
          </p:nvSpPr>
          <p:spPr bwMode="auto">
            <a:xfrm>
              <a:off x="0" y="384"/>
              <a:ext cx="7744" cy="1"/>
            </a:xfrm>
            <a:prstGeom prst="line">
              <a:avLst/>
            </a:prstGeom>
            <a:noFill/>
            <a:ln w="13547">
              <a:solidFill>
                <a:srgbClr val="4A7EBB"/>
              </a:solidFill>
              <a:round/>
              <a:headEnd/>
              <a:tailEnd/>
            </a:ln>
          </p:spPr>
          <p:txBody>
            <a:bodyPr lIns="0" tIns="0" rIns="0" bIns="0"/>
            <a:lstStyle/>
            <a:p>
              <a:endParaRPr lang="en-US"/>
            </a:p>
          </p:txBody>
        </p:sp>
        <p:sp>
          <p:nvSpPr>
            <p:cNvPr id="12292" name="Rectangle 4"/>
            <p:cNvSpPr>
              <a:spLocks/>
            </p:cNvSpPr>
            <p:nvPr/>
          </p:nvSpPr>
          <p:spPr bwMode="auto">
            <a:xfrm>
              <a:off x="75" y="-128"/>
              <a:ext cx="7744" cy="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grpSp>
      <p:pic>
        <p:nvPicPr>
          <p:cNvPr id="2" name="Picture 3">
            <a:extLst>
              <a:ext uri="{FF2B5EF4-FFF2-40B4-BE49-F238E27FC236}">
                <a16:creationId xmlns:a16="http://schemas.microsoft.com/office/drawing/2014/main" id="{FE51FC50-C835-6239-4B72-9D58EF065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
          <p:cNvSpPr>
            <a:spLocks/>
          </p:cNvSpPr>
          <p:nvPr/>
        </p:nvSpPr>
        <p:spPr bwMode="auto">
          <a:xfrm>
            <a:off x="661192" y="2699745"/>
            <a:ext cx="11784013" cy="744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571500" indent="-57150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marL="571500" lvl="1" indent="-571500" algn="l" eaLnBrk="1" hangingPunct="1">
              <a:lnSpc>
                <a:spcPct val="110000"/>
              </a:lnSpc>
              <a:spcBef>
                <a:spcPts val="425"/>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甲类机构</a:t>
            </a:r>
            <a:endParaRPr lang="zh-TW" altLang="en-US" sz="1400" dirty="0">
              <a:latin typeface="標楷體" panose="03000509000000000000" pitchFamily="65" charset="-120"/>
              <a:ea typeface="標楷體" panose="03000509000000000000" pitchFamily="65" charset="-120"/>
              <a:cs typeface="+mj-cs"/>
            </a:endParaRPr>
          </a:p>
          <a:p>
            <a:pPr marL="971550" lvl="2" indent="-339725" algn="l" eaLnBrk="1" hangingPunct="1">
              <a:lnSpc>
                <a:spcPct val="110000"/>
              </a:lnSpc>
              <a:spcBef>
                <a:spcPts val="425"/>
              </a:spcBef>
              <a:buClr>
                <a:schemeClr val="accent5">
                  <a:lumMod val="75000"/>
                </a:schemeClr>
              </a:buClr>
              <a:buSzPct val="60000"/>
              <a:buFont typeface="Courier New" panose="02070309020205020404" pitchFamily="49" charset="0"/>
              <a:buChar char="o"/>
            </a:pPr>
            <a:r>
              <a:rPr lang="zh-TW" altLang="en-US" sz="3200" dirty="0">
                <a:latin typeface="標楷體" panose="03000509000000000000" pitchFamily="65" charset="-120"/>
                <a:ea typeface="標楷體" panose="03000509000000000000" pitchFamily="65" charset="-120"/>
                <a:cs typeface="+mj-cs"/>
              </a:rPr>
              <a:t>涵盖主要从事下列活动的私营独立机构：</a:t>
            </a:r>
            <a:endParaRPr lang="zh-TW" altLang="en-US" sz="1400" dirty="0">
              <a:latin typeface="標楷體" panose="03000509000000000000" pitchFamily="65" charset="-120"/>
              <a:ea typeface="標楷體" panose="03000509000000000000" pitchFamily="65" charset="-120"/>
              <a:cs typeface="+mj-cs"/>
            </a:endParaRPr>
          </a:p>
          <a:p>
            <a:pPr marL="1428750" lvl="3" indent="-436563" algn="l" eaLnBrk="1" hangingPunct="1">
              <a:lnSpc>
                <a:spcPct val="110000"/>
              </a:lnSpc>
              <a:spcBef>
                <a:spcPts val="600"/>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技术测试和分析</a:t>
            </a:r>
            <a:r>
              <a:rPr lang="en-US" altLang="zh-TW" sz="3200" dirty="0">
                <a:latin typeface="標楷體" panose="03000509000000000000" pitchFamily="65" charset="-120"/>
                <a:ea typeface="標楷體" panose="03000509000000000000" pitchFamily="65" charset="-120"/>
                <a:cs typeface="+mj-cs"/>
              </a:rPr>
              <a:t>;</a:t>
            </a:r>
          </a:p>
          <a:p>
            <a:pPr marL="1428750" lvl="3" indent="-436563" algn="l" eaLnBrk="1" hangingPunct="1">
              <a:lnSpc>
                <a:spcPct val="110000"/>
              </a:lnSpc>
              <a:spcBef>
                <a:spcPts val="600"/>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货物检验、取样及量重服务</a:t>
            </a:r>
            <a:r>
              <a:rPr lang="en-US" altLang="zh-TW" sz="3200" dirty="0">
                <a:latin typeface="標楷體" panose="03000509000000000000" pitchFamily="65" charset="-120"/>
                <a:ea typeface="標楷體" panose="03000509000000000000" pitchFamily="65" charset="-120"/>
                <a:cs typeface="+mj-cs"/>
              </a:rPr>
              <a:t>; </a:t>
            </a:r>
            <a:r>
              <a:rPr lang="zh-TW" altLang="en-US" sz="3200" dirty="0">
                <a:latin typeface="標楷體" panose="03000509000000000000" pitchFamily="65" charset="-120"/>
                <a:ea typeface="標楷體" panose="03000509000000000000" pitchFamily="65" charset="-120"/>
                <a:cs typeface="+mj-cs"/>
              </a:rPr>
              <a:t>和</a:t>
            </a:r>
          </a:p>
          <a:p>
            <a:pPr marL="1428750" lvl="3" indent="-436563" algn="l" eaLnBrk="1" hangingPunct="1">
              <a:lnSpc>
                <a:spcPct val="110000"/>
              </a:lnSpc>
              <a:spcBef>
                <a:spcPts val="600"/>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医疗及</a:t>
            </a:r>
            <a:r>
              <a:rPr lang="en-HK" altLang="zh-TW" sz="3200" dirty="0">
                <a:latin typeface="標楷體" panose="03000509000000000000" pitchFamily="65" charset="-120"/>
                <a:ea typeface="標楷體" panose="03000509000000000000" pitchFamily="65" charset="-120"/>
                <a:cs typeface="+mj-cs"/>
              </a:rPr>
              <a:t>X</a:t>
            </a:r>
            <a:r>
              <a:rPr lang="zh-TW" altLang="en-US" sz="3200" dirty="0">
                <a:latin typeface="標楷體" panose="03000509000000000000" pitchFamily="65" charset="-120"/>
                <a:ea typeface="標楷體" panose="03000509000000000000" pitchFamily="65" charset="-120"/>
                <a:cs typeface="+mj-cs"/>
              </a:rPr>
              <a:t>光实验室</a:t>
            </a:r>
          </a:p>
          <a:p>
            <a:pPr marL="0" lvl="1" indent="0" algn="l" eaLnBrk="1" hangingPunct="1">
              <a:lnSpc>
                <a:spcPct val="110000"/>
              </a:lnSpc>
              <a:spcBef>
                <a:spcPts val="425"/>
              </a:spcBef>
              <a:buClr>
                <a:schemeClr val="accent5">
                  <a:lumMod val="75000"/>
                </a:schemeClr>
              </a:buClr>
              <a:buSzPct val="100000"/>
            </a:pPr>
            <a:endParaRPr lang="zh-TW" altLang="en-US" sz="1400" dirty="0">
              <a:latin typeface="標楷體" panose="03000509000000000000" pitchFamily="65" charset="-120"/>
              <a:ea typeface="標楷體" panose="03000509000000000000" pitchFamily="65" charset="-120"/>
              <a:cs typeface="+mj-cs"/>
            </a:endParaRPr>
          </a:p>
          <a:p>
            <a:pPr marL="571500" lvl="1" indent="-571500" algn="l" eaLnBrk="1" hangingPunct="1">
              <a:lnSpc>
                <a:spcPct val="110000"/>
              </a:lnSpc>
              <a:spcBef>
                <a:spcPts val="425"/>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乙类机构</a:t>
            </a:r>
            <a:endParaRPr lang="zh-TW" altLang="en-US" sz="1400" dirty="0">
              <a:latin typeface="標楷體" panose="03000509000000000000" pitchFamily="65" charset="-120"/>
              <a:ea typeface="標楷體" panose="03000509000000000000" pitchFamily="65" charset="-120"/>
              <a:cs typeface="+mj-cs"/>
            </a:endParaRPr>
          </a:p>
          <a:p>
            <a:pPr marL="971550" lvl="2" indent="-339725" algn="l" eaLnBrk="1" hangingPunct="1">
              <a:lnSpc>
                <a:spcPct val="110000"/>
              </a:lnSpc>
              <a:spcBef>
                <a:spcPts val="425"/>
              </a:spcBef>
              <a:buClr>
                <a:schemeClr val="accent5">
                  <a:lumMod val="75000"/>
                </a:schemeClr>
              </a:buClr>
              <a:buSzPct val="60000"/>
              <a:buFont typeface="Courier New" panose="02070309020205020404" pitchFamily="49" charset="0"/>
              <a:buChar char="o"/>
            </a:pPr>
            <a:r>
              <a:rPr lang="zh-TW" altLang="en-US" sz="3200" dirty="0">
                <a:latin typeface="標楷體" panose="03000509000000000000" pitchFamily="65" charset="-120"/>
                <a:ea typeface="標楷體" panose="03000509000000000000" pitchFamily="65" charset="-120"/>
                <a:cs typeface="+mj-cs"/>
              </a:rPr>
              <a:t>涵盖大型制造商和出口商的内部实验室</a:t>
            </a:r>
          </a:p>
          <a:p>
            <a:pPr marL="0" lvl="1" indent="0" algn="l" eaLnBrk="1" hangingPunct="1">
              <a:lnSpc>
                <a:spcPct val="110000"/>
              </a:lnSpc>
              <a:spcBef>
                <a:spcPts val="425"/>
              </a:spcBef>
              <a:buClr>
                <a:schemeClr val="accent5">
                  <a:lumMod val="75000"/>
                </a:schemeClr>
              </a:buClr>
              <a:buSzPct val="100000"/>
            </a:pPr>
            <a:endParaRPr lang="zh-TW" altLang="en-US" sz="1400" dirty="0">
              <a:latin typeface="標楷體" panose="03000509000000000000" pitchFamily="65" charset="-120"/>
              <a:ea typeface="標楷體" panose="03000509000000000000" pitchFamily="65" charset="-120"/>
              <a:cs typeface="+mj-cs"/>
            </a:endParaRPr>
          </a:p>
          <a:p>
            <a:pPr marL="571500" lvl="1" indent="-571500" algn="l" eaLnBrk="1" hangingPunct="1">
              <a:lnSpc>
                <a:spcPct val="110000"/>
              </a:lnSpc>
              <a:spcBef>
                <a:spcPts val="425"/>
              </a:spcBef>
              <a:buClr>
                <a:schemeClr val="accent5">
                  <a:lumMod val="75000"/>
                </a:schemeClr>
              </a:buClr>
              <a:buSzPct val="1000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cs typeface="+mj-cs"/>
              </a:rPr>
              <a:t>丙类机构</a:t>
            </a:r>
          </a:p>
          <a:p>
            <a:pPr marL="992188" lvl="1" indent="-360363" algn="l" eaLnBrk="1" hangingPunct="1">
              <a:lnSpc>
                <a:spcPct val="110000"/>
              </a:lnSpc>
              <a:spcBef>
                <a:spcPts val="425"/>
              </a:spcBef>
              <a:buClr>
                <a:schemeClr val="accent5">
                  <a:lumMod val="75000"/>
                </a:schemeClr>
              </a:buClr>
              <a:buSzPct val="60000"/>
              <a:buFont typeface="Courier New" panose="02070309020205020404" pitchFamily="49" charset="0"/>
              <a:buChar char="o"/>
            </a:pPr>
            <a:r>
              <a:rPr lang="zh-TW" altLang="en-US" sz="3200" dirty="0">
                <a:latin typeface="標楷體" panose="03000509000000000000" pitchFamily="65" charset="-120"/>
                <a:ea typeface="標楷體" panose="03000509000000000000" pitchFamily="65" charset="-120"/>
                <a:cs typeface="+mj-cs"/>
              </a:rPr>
              <a:t>涵盖政府部门</a:t>
            </a:r>
            <a:r>
              <a:rPr lang="en-US" altLang="zh-TW" sz="3200" dirty="0">
                <a:latin typeface="標楷體" panose="03000509000000000000" pitchFamily="65" charset="-120"/>
                <a:ea typeface="標楷體" panose="03000509000000000000" pitchFamily="65" charset="-120"/>
                <a:cs typeface="+mj-cs"/>
              </a:rPr>
              <a:t>/</a:t>
            </a:r>
            <a:r>
              <a:rPr lang="zh-TW" altLang="en-US" sz="3200" dirty="0">
                <a:latin typeface="標楷體" panose="03000509000000000000" pitchFamily="65" charset="-120"/>
                <a:ea typeface="標楷體" panose="03000509000000000000" pitchFamily="65" charset="-120"/>
                <a:cs typeface="+mj-cs"/>
              </a:rPr>
              <a:t>公共组织的实验室</a:t>
            </a:r>
          </a:p>
          <a:p>
            <a:pPr marL="571500" lvl="1" indent="-571500" algn="l" eaLnBrk="1" hangingPunct="1">
              <a:lnSpc>
                <a:spcPct val="110000"/>
              </a:lnSpc>
              <a:spcBef>
                <a:spcPts val="425"/>
              </a:spcBef>
              <a:buClr>
                <a:schemeClr val="accent5">
                  <a:lumMod val="75000"/>
                </a:schemeClr>
              </a:buClr>
              <a:buSzPct val="100000"/>
              <a:buFont typeface="Arial" panose="020B0604020202020204" pitchFamily="34" charset="0"/>
              <a:buChar char="•"/>
            </a:pPr>
            <a:endParaRPr lang="zh-TW" altLang="en-US" sz="1800" dirty="0">
              <a:latin typeface="標楷體" panose="03000509000000000000" pitchFamily="65" charset="-120"/>
              <a:ea typeface="標楷體" panose="03000509000000000000" pitchFamily="65" charset="-120"/>
              <a:cs typeface="+mj-cs"/>
            </a:endParaRPr>
          </a:p>
        </p:txBody>
      </p:sp>
      <p:sp>
        <p:nvSpPr>
          <p:cNvPr id="13315" name="Rectangle 2"/>
          <p:cNvSpPr>
            <a:spLocks/>
          </p:cNvSpPr>
          <p:nvPr/>
        </p:nvSpPr>
        <p:spPr bwMode="auto">
          <a:xfrm>
            <a:off x="0" y="1340834"/>
            <a:ext cx="13003213" cy="98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5400" u="sng" dirty="0">
                <a:latin typeface="標楷體" panose="03000509000000000000" pitchFamily="65" charset="-120"/>
                <a:ea typeface="標楷體" panose="03000509000000000000" pitchFamily="65" charset="-120"/>
                <a:cs typeface="+mj-cs"/>
                <a:sym typeface="Arial Bold" panose="020B0704020202020204" pitchFamily="34" charset="0"/>
              </a:rPr>
              <a:t>机构类型</a:t>
            </a:r>
            <a:r>
              <a:rPr lang="zh-TW" altLang="en-US" sz="5100" u="sng" dirty="0">
                <a:latin typeface="Arial Bold" panose="020B0704020202020204" pitchFamily="34" charset="0"/>
                <a:ea typeface="MS PGothic" panose="020B0600070205080204" pitchFamily="34" charset="-128"/>
                <a:sym typeface="Arial Bold" panose="020B0704020202020204" pitchFamily="34" charset="0"/>
              </a:rPr>
              <a:t>
</a:t>
            </a:r>
            <a:endParaRPr lang="en-US" altLang="en-US" sz="5100" u="sng" dirty="0">
              <a:latin typeface="Arial Bold" panose="020B0704020202020204" pitchFamily="34" charset="0"/>
              <a:ea typeface="MS PGothic" panose="020B0600070205080204" pitchFamily="34" charset="-128"/>
              <a:sym typeface="Arial Bold" panose="020B0704020202020204" pitchFamily="34" charset="0"/>
            </a:endParaRPr>
          </a:p>
        </p:txBody>
      </p:sp>
      <p:sp>
        <p:nvSpPr>
          <p:cNvPr id="13317" name="Line 3"/>
          <p:cNvSpPr>
            <a:spLocks noChangeShapeType="1"/>
          </p:cNvSpPr>
          <p:nvPr/>
        </p:nvSpPr>
        <p:spPr bwMode="auto">
          <a:xfrm>
            <a:off x="406399" y="1340834"/>
            <a:ext cx="12293600" cy="1588"/>
          </a:xfrm>
          <a:prstGeom prst="line">
            <a:avLst/>
          </a:prstGeom>
          <a:noFill/>
          <a:ln w="13547">
            <a:solidFill>
              <a:srgbClr val="4A7EBB"/>
            </a:solidFill>
            <a:round/>
            <a:headEnd/>
            <a:tailEnd/>
          </a:ln>
        </p:spPr>
        <p:txBody>
          <a:bodyPr lIns="0" tIns="0" rIns="0" bIns="0"/>
          <a:lstStyle/>
          <a:p>
            <a:endParaRPr lang="en-US"/>
          </a:p>
        </p:txBody>
      </p:sp>
      <p:sp>
        <p:nvSpPr>
          <p:cNvPr id="7" name="Rectangle 4">
            <a:extLst>
              <a:ext uri="{FF2B5EF4-FFF2-40B4-BE49-F238E27FC236}">
                <a16:creationId xmlns:a16="http://schemas.microsoft.com/office/drawing/2014/main" id="{214BD660-3DE1-480F-9C83-91C88780FCB8}"/>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pic>
        <p:nvPicPr>
          <p:cNvPr id="2" name="Picture 3">
            <a:extLst>
              <a:ext uri="{FF2B5EF4-FFF2-40B4-BE49-F238E27FC236}">
                <a16:creationId xmlns:a16="http://schemas.microsoft.com/office/drawing/2014/main" id="{164CE652-B3AF-9E0E-49C0-7E5FD5C06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2795250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p:cNvSpPr>
          <p:nvPr/>
        </p:nvSpPr>
        <p:spPr bwMode="auto">
          <a:xfrm>
            <a:off x="647700" y="1198563"/>
            <a:ext cx="1170781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4000" u="sng">
                <a:latin typeface="標楷體" panose="03000509000000000000" pitchFamily="65" charset="-120"/>
                <a:ea typeface="標楷體" panose="03000509000000000000" pitchFamily="65" charset="-120"/>
                <a:cs typeface="+mj-cs"/>
                <a:sym typeface="Arial Bold" panose="020B0704020202020204" pitchFamily="34" charset="0"/>
              </a:rPr>
              <a:t>按机构规模分列的甲类机构，</a:t>
            </a:r>
            <a:r>
              <a:rPr lang="en-US" altLang="zh-TW" sz="4000" u="sng">
                <a:latin typeface="標楷體" panose="03000509000000000000" pitchFamily="65" charset="-120"/>
                <a:ea typeface="標楷體" panose="03000509000000000000" pitchFamily="65" charset="-120"/>
                <a:cs typeface="+mj-cs"/>
                <a:sym typeface="Arial Bold" panose="020B0704020202020204" pitchFamily="34" charset="0"/>
              </a:rPr>
              <a:t>2017 - 2020</a:t>
            </a:r>
            <a:r>
              <a:rPr lang="zh-TW" altLang="en-US" sz="4000" u="sng">
                <a:latin typeface="標楷體" panose="03000509000000000000" pitchFamily="65" charset="-120"/>
                <a:ea typeface="標楷體" panose="03000509000000000000" pitchFamily="65" charset="-120"/>
                <a:cs typeface="+mj-cs"/>
                <a:sym typeface="Arial Bold" panose="020B0704020202020204" pitchFamily="34" charset="0"/>
              </a:rPr>
              <a:t>年</a:t>
            </a:r>
            <a:endParaRPr lang="en-US" altLang="en-US" sz="4000" u="sng">
              <a:latin typeface="+mn-ea"/>
              <a:ea typeface="+mn-ea"/>
              <a:cs typeface="+mj-cs"/>
              <a:sym typeface="Arial Bold" panose="020B0704020202020204" pitchFamily="34" charset="0"/>
            </a:endParaRPr>
          </a:p>
        </p:txBody>
      </p:sp>
      <p:sp>
        <p:nvSpPr>
          <p:cNvPr id="19459" name="Rectangle 2"/>
          <p:cNvSpPr>
            <a:spLocks/>
          </p:cNvSpPr>
          <p:nvPr/>
        </p:nvSpPr>
        <p:spPr bwMode="auto">
          <a:xfrm>
            <a:off x="9301857" y="9164656"/>
            <a:ext cx="3538289" cy="39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26435" tIns="72248" rIns="126435" bIns="72248">
            <a:spAutoFit/>
          </a:bodyPr>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r>
              <a:rPr lang="zh-TW" altLang="en-US" sz="1600">
                <a:latin typeface="標楷體" panose="03000509000000000000" pitchFamily="65" charset="-120"/>
                <a:ea typeface="標楷體" panose="03000509000000000000" pitchFamily="65" charset="-120"/>
                <a:sym typeface="Calibri Italic" panose="020F05020202040A0204" pitchFamily="34" charset="0"/>
              </a:rPr>
              <a:t>资料来自香港特别行政区政府统计处</a:t>
            </a:r>
            <a:endParaRPr lang="en-US" altLang="en-US" sz="1600">
              <a:latin typeface="標楷體" panose="03000509000000000000" pitchFamily="65" charset="-120"/>
              <a:ea typeface="標楷體" panose="03000509000000000000" pitchFamily="65" charset="-120"/>
              <a:sym typeface="Calibri Italic" panose="020F05020202040A0204" pitchFamily="34" charset="0"/>
            </a:endParaRPr>
          </a:p>
        </p:txBody>
      </p:sp>
      <p:sp>
        <p:nvSpPr>
          <p:cNvPr id="19462" name="Line 3"/>
          <p:cNvSpPr>
            <a:spLocks noChangeShapeType="1"/>
          </p:cNvSpPr>
          <p:nvPr/>
        </p:nvSpPr>
        <p:spPr bwMode="auto">
          <a:xfrm>
            <a:off x="354806" y="1254685"/>
            <a:ext cx="12293600" cy="1588"/>
          </a:xfrm>
          <a:prstGeom prst="line">
            <a:avLst/>
          </a:prstGeom>
          <a:noFill/>
          <a:ln w="13547">
            <a:solidFill>
              <a:srgbClr val="4A7EBB"/>
            </a:solidFill>
            <a:round/>
            <a:headEnd/>
            <a:tailEnd/>
          </a:ln>
        </p:spPr>
        <p:txBody>
          <a:bodyPr lIns="0" tIns="0" rIns="0" bIns="0"/>
          <a:lstStyle/>
          <a:p>
            <a:endParaRPr lang="en-US"/>
          </a:p>
        </p:txBody>
      </p:sp>
      <p:sp>
        <p:nvSpPr>
          <p:cNvPr id="13" name="TextBox 12">
            <a:extLst>
              <a:ext uri="{FF2B5EF4-FFF2-40B4-BE49-F238E27FC236}">
                <a16:creationId xmlns:a16="http://schemas.microsoft.com/office/drawing/2014/main" id="{61A3C558-460E-401B-BE89-789F68959E25}"/>
              </a:ext>
            </a:extLst>
          </p:cNvPr>
          <p:cNvSpPr txBox="1"/>
          <p:nvPr/>
        </p:nvSpPr>
        <p:spPr>
          <a:xfrm>
            <a:off x="957784" y="9102725"/>
            <a:ext cx="4248472" cy="369332"/>
          </a:xfrm>
          <a:prstGeom prst="rect">
            <a:avLst/>
          </a:prstGeom>
          <a:noFill/>
        </p:spPr>
        <p:txBody>
          <a:bodyPr wrap="square">
            <a:spAutoFit/>
          </a:bodyPr>
          <a:lstStyle/>
          <a:p>
            <a:r>
              <a:rPr lang="zh-TW" altLang="en-US" sz="1800" i="1">
                <a:latin typeface="標楷體" panose="03000509000000000000" pitchFamily="65" charset="-120"/>
                <a:ea typeface="標楷體" panose="03000509000000000000" pitchFamily="65" charset="-120"/>
              </a:rPr>
              <a:t>括号中的数字表示各占总数嘅百分比</a:t>
            </a:r>
            <a:endParaRPr lang="en-GB" sz="1800" i="1"/>
          </a:p>
        </p:txBody>
      </p:sp>
      <p:sp>
        <p:nvSpPr>
          <p:cNvPr id="14" name="Rectangle 4">
            <a:extLst>
              <a:ext uri="{FF2B5EF4-FFF2-40B4-BE49-F238E27FC236}">
                <a16:creationId xmlns:a16="http://schemas.microsoft.com/office/drawing/2014/main" id="{8CAABE9C-09C1-45B9-A431-F75FE1F43EB8}"/>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graphicFrame>
        <p:nvGraphicFramePr>
          <p:cNvPr id="2" name="Chart 1">
            <a:extLst>
              <a:ext uri="{FF2B5EF4-FFF2-40B4-BE49-F238E27FC236}">
                <a16:creationId xmlns:a16="http://schemas.microsoft.com/office/drawing/2014/main" id="{7DD07E3B-8E66-5CF3-FCE7-CEC53CBC35BE}"/>
              </a:ext>
            </a:extLst>
          </p:cNvPr>
          <p:cNvGraphicFramePr/>
          <p:nvPr>
            <p:extLst>
              <p:ext uri="{D42A27DB-BD31-4B8C-83A1-F6EECF244321}">
                <p14:modId xmlns:p14="http://schemas.microsoft.com/office/powerpoint/2010/main" val="1286048184"/>
              </p:ext>
            </p:extLst>
          </p:nvPr>
        </p:nvGraphicFramePr>
        <p:xfrm>
          <a:off x="957784" y="2428528"/>
          <a:ext cx="11046131"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a:extLst>
              <a:ext uri="{FF2B5EF4-FFF2-40B4-BE49-F238E27FC236}">
                <a16:creationId xmlns:a16="http://schemas.microsoft.com/office/drawing/2014/main" id="{BE57D6F0-94A3-3280-2FE0-502E6ECA2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4811405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p:cNvSpPr>
          <p:nvPr/>
        </p:nvSpPr>
        <p:spPr bwMode="auto">
          <a:xfrm>
            <a:off x="506292" y="1159888"/>
            <a:ext cx="1194911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4000" u="sng" dirty="0">
                <a:latin typeface="標楷體" panose="03000509000000000000" pitchFamily="65" charset="-120"/>
                <a:ea typeface="標楷體" panose="03000509000000000000" pitchFamily="65" charset="-120"/>
                <a:cs typeface="+mj-cs"/>
                <a:sym typeface="Arial Bold" panose="020B0704020202020204" pitchFamily="34" charset="0"/>
              </a:rPr>
              <a:t>按机构规模分列的甲类机构从业人数，</a:t>
            </a:r>
            <a:r>
              <a:rPr lang="en-US" altLang="zh-TW" sz="4000" u="sng" dirty="0">
                <a:latin typeface="標楷體" panose="03000509000000000000" pitchFamily="65" charset="-120"/>
                <a:ea typeface="標楷體" panose="03000509000000000000" pitchFamily="65" charset="-120"/>
                <a:cs typeface="+mj-cs"/>
                <a:sym typeface="Arial Bold" panose="020B0704020202020204" pitchFamily="34" charset="0"/>
              </a:rPr>
              <a:t>2017–2020</a:t>
            </a:r>
            <a:r>
              <a:rPr lang="zh-TW" altLang="en-US" sz="4000" u="sng" dirty="0">
                <a:latin typeface="標楷體" panose="03000509000000000000" pitchFamily="65" charset="-120"/>
                <a:ea typeface="標楷體" panose="03000509000000000000" pitchFamily="65" charset="-120"/>
                <a:cs typeface="+mj-cs"/>
                <a:sym typeface="Arial Bold" panose="020B0704020202020204" pitchFamily="34" charset="0"/>
              </a:rPr>
              <a:t>年</a:t>
            </a:r>
            <a:endParaRPr lang="en-US" altLang="en-US" sz="4000" u="sng" dirty="0">
              <a:latin typeface="標楷體" panose="03000509000000000000" pitchFamily="65" charset="-120"/>
              <a:ea typeface="標楷體" panose="03000509000000000000" pitchFamily="65" charset="-120"/>
              <a:cs typeface="+mj-cs"/>
              <a:sym typeface="Arial Bold" panose="020B0704020202020204" pitchFamily="34" charset="0"/>
            </a:endParaRPr>
          </a:p>
        </p:txBody>
      </p:sp>
      <p:sp>
        <p:nvSpPr>
          <p:cNvPr id="19462" name="Line 3"/>
          <p:cNvSpPr>
            <a:spLocks noChangeShapeType="1"/>
          </p:cNvSpPr>
          <p:nvPr/>
        </p:nvSpPr>
        <p:spPr bwMode="auto">
          <a:xfrm>
            <a:off x="355600" y="1262744"/>
            <a:ext cx="12293600" cy="1588"/>
          </a:xfrm>
          <a:prstGeom prst="line">
            <a:avLst/>
          </a:prstGeom>
          <a:noFill/>
          <a:ln w="13547">
            <a:solidFill>
              <a:srgbClr val="4A7EBB"/>
            </a:solidFill>
            <a:round/>
            <a:headEnd/>
            <a:tailEnd/>
          </a:ln>
        </p:spPr>
        <p:txBody>
          <a:bodyPr lIns="0" tIns="0" rIns="0" bIns="0"/>
          <a:lstStyle/>
          <a:p>
            <a:endParaRPr lang="en-US"/>
          </a:p>
        </p:txBody>
      </p:sp>
      <p:graphicFrame>
        <p:nvGraphicFramePr>
          <p:cNvPr id="12" name="Chart 11"/>
          <p:cNvGraphicFramePr/>
          <p:nvPr>
            <p:extLst>
              <p:ext uri="{D42A27DB-BD31-4B8C-83A1-F6EECF244321}">
                <p14:modId xmlns:p14="http://schemas.microsoft.com/office/powerpoint/2010/main" val="3669148731"/>
              </p:ext>
            </p:extLst>
          </p:nvPr>
        </p:nvGraphicFramePr>
        <p:xfrm>
          <a:off x="957784" y="2428528"/>
          <a:ext cx="11046131" cy="655272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4">
            <a:extLst>
              <a:ext uri="{FF2B5EF4-FFF2-40B4-BE49-F238E27FC236}">
                <a16:creationId xmlns:a16="http://schemas.microsoft.com/office/drawing/2014/main" id="{8C57F7B4-2566-4459-82E4-6D7D94354FA4}"/>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sp>
        <p:nvSpPr>
          <p:cNvPr id="2" name="TextBox 1">
            <a:extLst>
              <a:ext uri="{FF2B5EF4-FFF2-40B4-BE49-F238E27FC236}">
                <a16:creationId xmlns:a16="http://schemas.microsoft.com/office/drawing/2014/main" id="{1632C587-809C-A29A-ED26-311DC47248D1}"/>
              </a:ext>
            </a:extLst>
          </p:cNvPr>
          <p:cNvSpPr txBox="1"/>
          <p:nvPr/>
        </p:nvSpPr>
        <p:spPr>
          <a:xfrm>
            <a:off x="957784" y="9102725"/>
            <a:ext cx="4248472" cy="369332"/>
          </a:xfrm>
          <a:prstGeom prst="rect">
            <a:avLst/>
          </a:prstGeom>
          <a:noFill/>
        </p:spPr>
        <p:txBody>
          <a:bodyPr wrap="square">
            <a:spAutoFit/>
          </a:bodyPr>
          <a:lstStyle/>
          <a:p>
            <a:r>
              <a:rPr lang="zh-TW" altLang="en-US" sz="1800" i="1">
                <a:latin typeface="標楷體" panose="03000509000000000000" pitchFamily="65" charset="-120"/>
                <a:ea typeface="標楷體" panose="03000509000000000000" pitchFamily="65" charset="-120"/>
              </a:rPr>
              <a:t>括号中的数字表示各占总数嘅百分比</a:t>
            </a:r>
            <a:endParaRPr lang="en-GB" sz="1800" i="1"/>
          </a:p>
        </p:txBody>
      </p:sp>
      <p:sp>
        <p:nvSpPr>
          <p:cNvPr id="3" name="Rectangle 2">
            <a:extLst>
              <a:ext uri="{FF2B5EF4-FFF2-40B4-BE49-F238E27FC236}">
                <a16:creationId xmlns:a16="http://schemas.microsoft.com/office/drawing/2014/main" id="{DD15CAA9-5F63-446E-97F4-4CC448014319}"/>
              </a:ext>
            </a:extLst>
          </p:cNvPr>
          <p:cNvSpPr>
            <a:spLocks/>
          </p:cNvSpPr>
          <p:nvPr/>
        </p:nvSpPr>
        <p:spPr bwMode="auto">
          <a:xfrm>
            <a:off x="9301857" y="9164656"/>
            <a:ext cx="3538289" cy="39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26435" tIns="72248" rIns="126435" bIns="72248">
            <a:spAutoFit/>
          </a:bodyPr>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r>
              <a:rPr lang="zh-TW" altLang="en-US" sz="1600">
                <a:latin typeface="標楷體" panose="03000509000000000000" pitchFamily="65" charset="-120"/>
                <a:ea typeface="標楷體" panose="03000509000000000000" pitchFamily="65" charset="-120"/>
                <a:sym typeface="Calibri Italic" panose="020F05020202040A0204" pitchFamily="34" charset="0"/>
              </a:rPr>
              <a:t>资料来自香港特别行政区政府统计处</a:t>
            </a:r>
            <a:endParaRPr lang="en-US" altLang="en-US" sz="1600">
              <a:latin typeface="標楷體" panose="03000509000000000000" pitchFamily="65" charset="-120"/>
              <a:ea typeface="標楷體" panose="03000509000000000000" pitchFamily="65" charset="-120"/>
              <a:sym typeface="Calibri Italic" panose="020F05020202040A0204" pitchFamily="34" charset="0"/>
            </a:endParaRPr>
          </a:p>
        </p:txBody>
      </p:sp>
      <p:pic>
        <p:nvPicPr>
          <p:cNvPr id="4" name="Picture 3">
            <a:extLst>
              <a:ext uri="{FF2B5EF4-FFF2-40B4-BE49-F238E27FC236}">
                <a16:creationId xmlns:a16="http://schemas.microsoft.com/office/drawing/2014/main" id="{CD752B0F-1F8E-85B1-9B1B-9E8499553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807140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p:cNvSpPr>
          <p:nvPr/>
        </p:nvSpPr>
        <p:spPr bwMode="auto">
          <a:xfrm>
            <a:off x="578643" y="1185645"/>
            <a:ext cx="1194911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r>
              <a:rPr lang="zh-TW" altLang="en-US" sz="4000" u="sng" dirty="0">
                <a:latin typeface="標楷體" panose="03000509000000000000" pitchFamily="65" charset="-120"/>
                <a:ea typeface="標楷體" panose="03000509000000000000" pitchFamily="65" charset="-120"/>
                <a:sym typeface="Arial Bold" panose="020B0704020202020204" pitchFamily="34" charset="0"/>
              </a:rPr>
              <a:t>按机构规模分列的甲类机构业务收入，</a:t>
            </a:r>
            <a:r>
              <a:rPr lang="en-US" altLang="zh-TW" sz="4000" u="sng" dirty="0">
                <a:latin typeface="標楷體" panose="03000509000000000000" pitchFamily="65" charset="-120"/>
                <a:ea typeface="標楷體" panose="03000509000000000000" pitchFamily="65" charset="-120"/>
                <a:sym typeface="Arial Bold" panose="020B0704020202020204" pitchFamily="34" charset="0"/>
              </a:rPr>
              <a:t>2017–2020</a:t>
            </a:r>
            <a:r>
              <a:rPr lang="zh-TW" altLang="en-US" sz="4000" u="sng" dirty="0">
                <a:latin typeface="標楷體" panose="03000509000000000000" pitchFamily="65" charset="-120"/>
                <a:ea typeface="標楷體" panose="03000509000000000000" pitchFamily="65" charset="-120"/>
                <a:sym typeface="Arial Bold" panose="020B0704020202020204" pitchFamily="34" charset="0"/>
              </a:rPr>
              <a:t>年</a:t>
            </a:r>
            <a:endParaRPr lang="en-US" altLang="en-US" sz="4000" u="sng" dirty="0">
              <a:latin typeface="標楷體" panose="03000509000000000000" pitchFamily="65" charset="-120"/>
              <a:ea typeface="標楷體" panose="03000509000000000000" pitchFamily="65" charset="-120"/>
              <a:sym typeface="Arial Bold" panose="020B0704020202020204" pitchFamily="34" charset="0"/>
            </a:endParaRPr>
          </a:p>
        </p:txBody>
      </p:sp>
      <p:sp>
        <p:nvSpPr>
          <p:cNvPr id="19462" name="Line 3"/>
          <p:cNvSpPr>
            <a:spLocks noChangeShapeType="1"/>
          </p:cNvSpPr>
          <p:nvPr/>
        </p:nvSpPr>
        <p:spPr bwMode="auto">
          <a:xfrm>
            <a:off x="406399" y="1265763"/>
            <a:ext cx="12293600" cy="1588"/>
          </a:xfrm>
          <a:prstGeom prst="line">
            <a:avLst/>
          </a:prstGeom>
          <a:noFill/>
          <a:ln w="13547">
            <a:solidFill>
              <a:srgbClr val="4A7EBB"/>
            </a:solidFill>
            <a:round/>
            <a:headEnd/>
            <a:tailEnd/>
          </a:ln>
        </p:spPr>
        <p:txBody>
          <a:bodyPr lIns="0" tIns="0" rIns="0" bIns="0"/>
          <a:lstStyle/>
          <a:p>
            <a:endParaRPr lang="en-US"/>
          </a:p>
        </p:txBody>
      </p:sp>
      <p:graphicFrame>
        <p:nvGraphicFramePr>
          <p:cNvPr id="12" name="Chart 11"/>
          <p:cNvGraphicFramePr/>
          <p:nvPr>
            <p:extLst>
              <p:ext uri="{D42A27DB-BD31-4B8C-83A1-F6EECF244321}">
                <p14:modId xmlns:p14="http://schemas.microsoft.com/office/powerpoint/2010/main" val="1236137633"/>
              </p:ext>
            </p:extLst>
          </p:nvPr>
        </p:nvGraphicFramePr>
        <p:xfrm>
          <a:off x="957784" y="2428528"/>
          <a:ext cx="11046131" cy="655272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4">
            <a:extLst>
              <a:ext uri="{FF2B5EF4-FFF2-40B4-BE49-F238E27FC236}">
                <a16:creationId xmlns:a16="http://schemas.microsoft.com/office/drawing/2014/main" id="{DAACCCE1-3CB9-4114-A62D-CF2C0E8EC3A4}"/>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sp>
        <p:nvSpPr>
          <p:cNvPr id="2" name="Rectangle 2">
            <a:extLst>
              <a:ext uri="{FF2B5EF4-FFF2-40B4-BE49-F238E27FC236}">
                <a16:creationId xmlns:a16="http://schemas.microsoft.com/office/drawing/2014/main" id="{4B57FC6F-C159-E3B1-4F88-81852D802748}"/>
              </a:ext>
            </a:extLst>
          </p:cNvPr>
          <p:cNvSpPr>
            <a:spLocks/>
          </p:cNvSpPr>
          <p:nvPr/>
        </p:nvSpPr>
        <p:spPr bwMode="auto">
          <a:xfrm>
            <a:off x="9301857" y="9164656"/>
            <a:ext cx="3538289" cy="39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26435" tIns="72248" rIns="126435" bIns="72248">
            <a:spAutoFit/>
          </a:bodyPr>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r>
              <a:rPr lang="zh-TW" altLang="en-US" sz="1600">
                <a:latin typeface="標楷體" panose="03000509000000000000" pitchFamily="65" charset="-120"/>
                <a:ea typeface="標楷體" panose="03000509000000000000" pitchFamily="65" charset="-120"/>
                <a:sym typeface="Calibri Italic" panose="020F05020202040A0204" pitchFamily="34" charset="0"/>
              </a:rPr>
              <a:t>资料来自香港特别行政区政府统计处</a:t>
            </a:r>
            <a:endParaRPr lang="en-US" altLang="en-US" sz="1600">
              <a:latin typeface="標楷體" panose="03000509000000000000" pitchFamily="65" charset="-120"/>
              <a:ea typeface="標楷體" panose="03000509000000000000" pitchFamily="65" charset="-120"/>
              <a:sym typeface="Calibri Italic" panose="020F05020202040A0204" pitchFamily="34" charset="0"/>
            </a:endParaRPr>
          </a:p>
        </p:txBody>
      </p:sp>
      <p:sp>
        <p:nvSpPr>
          <p:cNvPr id="3" name="TextBox 2">
            <a:extLst>
              <a:ext uri="{FF2B5EF4-FFF2-40B4-BE49-F238E27FC236}">
                <a16:creationId xmlns:a16="http://schemas.microsoft.com/office/drawing/2014/main" id="{38A34B77-B955-B94A-B5F0-3CA80249A9EB}"/>
              </a:ext>
            </a:extLst>
          </p:cNvPr>
          <p:cNvSpPr txBox="1"/>
          <p:nvPr/>
        </p:nvSpPr>
        <p:spPr>
          <a:xfrm>
            <a:off x="957784" y="9102725"/>
            <a:ext cx="4248472" cy="369332"/>
          </a:xfrm>
          <a:prstGeom prst="rect">
            <a:avLst/>
          </a:prstGeom>
          <a:noFill/>
        </p:spPr>
        <p:txBody>
          <a:bodyPr wrap="square">
            <a:spAutoFit/>
          </a:bodyPr>
          <a:lstStyle/>
          <a:p>
            <a:r>
              <a:rPr lang="zh-TW" altLang="en-US" sz="1800" i="1">
                <a:latin typeface="標楷體" panose="03000509000000000000" pitchFamily="65" charset="-120"/>
                <a:ea typeface="標楷體" panose="03000509000000000000" pitchFamily="65" charset="-120"/>
              </a:rPr>
              <a:t>括号中的数字表示各占总数嘅百分比</a:t>
            </a:r>
            <a:endParaRPr lang="en-GB" sz="1800" i="1"/>
          </a:p>
        </p:txBody>
      </p:sp>
      <p:pic>
        <p:nvPicPr>
          <p:cNvPr id="4" name="Picture 3">
            <a:extLst>
              <a:ext uri="{FF2B5EF4-FFF2-40B4-BE49-F238E27FC236}">
                <a16:creationId xmlns:a16="http://schemas.microsoft.com/office/drawing/2014/main" id="{A4803706-9CDE-EAA4-E73F-5C81A9B7C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247943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a:spLocks/>
          </p:cNvSpPr>
          <p:nvPr/>
        </p:nvSpPr>
        <p:spPr bwMode="auto">
          <a:xfrm>
            <a:off x="609600" y="2607109"/>
            <a:ext cx="6297613" cy="668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marL="514350" indent="-514350"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本地服务（ </a:t>
            </a:r>
            <a:r>
              <a:rPr lang="en-US" altLang="zh-TW" sz="3400" dirty="0">
                <a:latin typeface="標楷體" panose="03000509000000000000" pitchFamily="65" charset="-120"/>
                <a:ea typeface="標楷體" panose="03000509000000000000" pitchFamily="65" charset="-120"/>
                <a:sym typeface="Arial Bold" panose="020B0704020202020204" pitchFamily="34" charset="0"/>
              </a:rPr>
              <a:t>40%</a:t>
            </a:r>
            <a:r>
              <a:rPr lang="zh-TW" altLang="en-US" sz="3400" dirty="0">
                <a:latin typeface="標楷體" panose="03000509000000000000" pitchFamily="65" charset="-120"/>
                <a:ea typeface="標楷體" panose="03000509000000000000" pitchFamily="65" charset="-120"/>
                <a:sym typeface="Arial Bold" panose="020B0704020202020204" pitchFamily="34" charset="0"/>
              </a:rPr>
              <a:t>）及外部服务（ </a:t>
            </a:r>
            <a:r>
              <a:rPr lang="en-US" altLang="zh-TW" sz="3400" dirty="0">
                <a:latin typeface="標楷體" panose="03000509000000000000" pitchFamily="65" charset="-120"/>
                <a:ea typeface="標楷體" panose="03000509000000000000" pitchFamily="65" charset="-120"/>
                <a:sym typeface="Arial Bold" panose="020B0704020202020204" pitchFamily="34" charset="0"/>
              </a:rPr>
              <a:t>60%</a:t>
            </a:r>
            <a:r>
              <a:rPr lang="zh-TW" altLang="en-US" sz="3400" dirty="0">
                <a:latin typeface="標楷體" panose="03000509000000000000" pitchFamily="65" charset="-120"/>
                <a:ea typeface="標楷體" panose="03000509000000000000" pitchFamily="65" charset="-120"/>
                <a:sym typeface="Arial Bold" panose="020B0704020202020204" pitchFamily="34" charset="0"/>
              </a:rPr>
              <a:t>）</a:t>
            </a:r>
          </a:p>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对于本地需求，大约一半的业务为医疗测试</a:t>
            </a:r>
          </a:p>
          <a:p>
            <a:pPr algn="l" eaLnBrk="1" hangingPunct="1">
              <a:spcBef>
                <a:spcPts val="1200"/>
              </a:spcBef>
              <a:buSzPct val="100000"/>
              <a:buFont typeface="Arial" panose="020B0604020202020204" pitchFamily="34" charset="0"/>
              <a:buChar char="•"/>
            </a:pPr>
            <a:r>
              <a:rPr lang="zh-TW" altLang="en-US" sz="3400" dirty="0">
                <a:latin typeface="標楷體" panose="03000509000000000000" pitchFamily="65" charset="-120"/>
                <a:ea typeface="標楷體" panose="03000509000000000000" pitchFamily="65" charset="-120"/>
                <a:sym typeface="Arial Bold" panose="020B0704020202020204" pitchFamily="34" charset="0"/>
              </a:rPr>
              <a:t>对于外部需求，测试活动主要与纺织品、服装和鞋类、玩具和游戏、和电器产品有关</a:t>
            </a:r>
          </a:p>
          <a:p>
            <a:pPr algn="l" eaLnBrk="1" hangingPunct="1">
              <a:spcBef>
                <a:spcPts val="1200"/>
              </a:spcBef>
              <a:buSzPct val="100000"/>
              <a:buFont typeface="Arial" panose="020B0604020202020204" pitchFamily="34" charset="0"/>
              <a:buChar char="•"/>
            </a:pPr>
            <a:endParaRPr lang="zh-TW" altLang="en-US" sz="3400" b="1" dirty="0">
              <a:latin typeface="標楷體" panose="03000509000000000000" pitchFamily="65" charset="-120"/>
              <a:ea typeface="標楷體" panose="03000509000000000000" pitchFamily="65" charset="-120"/>
              <a:sym typeface="Arial Bold" panose="020B0704020202020204" pitchFamily="34" charset="0"/>
            </a:endParaRPr>
          </a:p>
        </p:txBody>
      </p:sp>
      <p:sp>
        <p:nvSpPr>
          <p:cNvPr id="14339" name="Rectangle 2"/>
          <p:cNvSpPr>
            <a:spLocks/>
          </p:cNvSpPr>
          <p:nvPr/>
        </p:nvSpPr>
        <p:spPr bwMode="auto">
          <a:xfrm>
            <a:off x="51593" y="762794"/>
            <a:ext cx="13003213" cy="81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行业概况</a:t>
            </a:r>
            <a:r>
              <a:rPr lang="en-US" altLang="zh-TW" sz="4800" u="sng" dirty="0">
                <a:latin typeface="標楷體" panose="03000509000000000000" pitchFamily="65" charset="-120"/>
                <a:ea typeface="標楷體" panose="03000509000000000000" pitchFamily="65" charset="-120"/>
                <a:sym typeface="Arial Bold" panose="020B0704020202020204" pitchFamily="34" charset="0"/>
              </a:rPr>
              <a:t>-</a:t>
            </a: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测试行业</a:t>
            </a:r>
            <a:endParaRPr lang="en-US" altLang="en-US" sz="4800" u="sng" dirty="0">
              <a:latin typeface="標楷體" panose="03000509000000000000" pitchFamily="65" charset="-120"/>
              <a:ea typeface="標楷體" panose="03000509000000000000" pitchFamily="65" charset="-120"/>
              <a:sym typeface="Arial Bold" panose="020B0704020202020204" pitchFamily="34" charset="0"/>
            </a:endParaRP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1812925"/>
            <a:ext cx="1751012"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50" y="4321175"/>
            <a:ext cx="1789113" cy="236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900" y="7069138"/>
            <a:ext cx="1735138"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4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1600" y="1781175"/>
            <a:ext cx="2540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4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7632700"/>
            <a:ext cx="2316163" cy="167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345" name="Rectangle 8"/>
          <p:cNvSpPr>
            <a:spLocks/>
          </p:cNvSpPr>
          <p:nvPr/>
        </p:nvSpPr>
        <p:spPr bwMode="auto">
          <a:xfrm>
            <a:off x="7709812" y="4056050"/>
            <a:ext cx="1149114"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中藥材測試
</a:t>
            </a:r>
            <a:endParaRPr lang="en-US" altLang="en-US" sz="1400">
              <a:latin typeface="+mn-ea"/>
              <a:ea typeface="+mn-ea"/>
              <a:sym typeface="Calibri Italic" panose="020F05020202040A0204" pitchFamily="34" charset="0"/>
            </a:endParaRPr>
          </a:p>
        </p:txBody>
      </p:sp>
      <p:sp>
        <p:nvSpPr>
          <p:cNvPr id="14346" name="Rectangle 9"/>
          <p:cNvSpPr>
            <a:spLocks/>
          </p:cNvSpPr>
          <p:nvPr/>
        </p:nvSpPr>
        <p:spPr bwMode="auto">
          <a:xfrm>
            <a:off x="10917603" y="9314708"/>
            <a:ext cx="1512094" cy="57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26435" tIns="72248" rIns="126435" bIns="72248">
            <a:spAutoFit/>
          </a:bodyPr>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子宮頸細胞檢查
</a:t>
            </a:r>
            <a:endParaRPr lang="en-US" altLang="en-US" sz="1400" i="1">
              <a:latin typeface="+mn-ea"/>
              <a:ea typeface="+mn-ea"/>
              <a:sym typeface="Calibri Italic" panose="020F05020202040A0204" pitchFamily="34" charset="0"/>
            </a:endParaRPr>
          </a:p>
        </p:txBody>
      </p:sp>
      <p:pic>
        <p:nvPicPr>
          <p:cNvPr id="143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040" y="4660900"/>
            <a:ext cx="2391986" cy="1828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355" name="Rectangle 11"/>
          <p:cNvSpPr>
            <a:spLocks/>
          </p:cNvSpPr>
          <p:nvPr/>
        </p:nvSpPr>
        <p:spPr bwMode="auto">
          <a:xfrm>
            <a:off x="7784257" y="6504155"/>
            <a:ext cx="1584424" cy="402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測量玩具嘅聲級
</a:t>
            </a:r>
            <a:endParaRPr lang="en-US" altLang="en-US" sz="1400" i="1">
              <a:latin typeface="+mn-ea"/>
              <a:ea typeface="+mn-ea"/>
              <a:sym typeface="Calibri Italic" panose="020F05020202040A0204" pitchFamily="34" charset="0"/>
            </a:endParaRPr>
          </a:p>
        </p:txBody>
      </p:sp>
      <p:sp>
        <p:nvSpPr>
          <p:cNvPr id="14348" name="Rectangle 13"/>
          <p:cNvSpPr>
            <a:spLocks/>
          </p:cNvSpPr>
          <p:nvPr/>
        </p:nvSpPr>
        <p:spPr bwMode="auto">
          <a:xfrm>
            <a:off x="10515569" y="6676110"/>
            <a:ext cx="231616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碳鋼鋼筋嘅拉伸強度測試
</a:t>
            </a:r>
            <a:endParaRPr lang="en-US" altLang="en-US" sz="1400" i="1">
              <a:latin typeface="+mn-ea"/>
              <a:ea typeface="+mn-ea"/>
              <a:sym typeface="Calibri Italic" panose="020F05020202040A0204" pitchFamily="34" charset="0"/>
            </a:endParaRPr>
          </a:p>
        </p:txBody>
      </p:sp>
      <p:sp>
        <p:nvSpPr>
          <p:cNvPr id="14349" name="Rectangle 14"/>
          <p:cNvSpPr>
            <a:spLocks/>
          </p:cNvSpPr>
          <p:nvPr/>
        </p:nvSpPr>
        <p:spPr bwMode="auto">
          <a:xfrm>
            <a:off x="7477125" y="9124808"/>
            <a:ext cx="2316163" cy="325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岩相檢驗評估混凝土質素
</a:t>
            </a:r>
            <a:endParaRPr lang="en-US" altLang="en-US" sz="1400" i="1">
              <a:latin typeface="+mn-ea"/>
              <a:ea typeface="+mn-ea"/>
              <a:sym typeface="Calibri Italic" panose="020F05020202040A0204" pitchFamily="34" charset="0"/>
            </a:endParaRPr>
          </a:p>
        </p:txBody>
      </p:sp>
      <p:sp>
        <p:nvSpPr>
          <p:cNvPr id="14350" name="Rectangle 15"/>
          <p:cNvSpPr>
            <a:spLocks/>
          </p:cNvSpPr>
          <p:nvPr/>
        </p:nvSpPr>
        <p:spPr bwMode="auto">
          <a:xfrm>
            <a:off x="10211593" y="3399775"/>
            <a:ext cx="2640013"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r>
              <a:rPr lang="zh-TW" altLang="en-US" sz="1400" i="1">
                <a:latin typeface="+mn-ea"/>
                <a:ea typeface="+mn-ea"/>
                <a:sym typeface="Calibri Italic" panose="020F05020202040A0204" pitchFamily="34" charset="0"/>
              </a:rPr>
              <a:t>測量由電子相架發出嘅電磁波
</a:t>
            </a:r>
            <a:endParaRPr lang="en-US" altLang="en-US" sz="1400" i="1">
              <a:latin typeface="+mn-ea"/>
              <a:ea typeface="+mn-ea"/>
              <a:sym typeface="Calibri Italic" panose="020F05020202040A0204" pitchFamily="34" charset="0"/>
            </a:endParaRPr>
          </a:p>
        </p:txBody>
      </p:sp>
      <p:sp>
        <p:nvSpPr>
          <p:cNvPr id="20" name="Rectangle 4">
            <a:extLst>
              <a:ext uri="{FF2B5EF4-FFF2-40B4-BE49-F238E27FC236}">
                <a16:creationId xmlns:a16="http://schemas.microsoft.com/office/drawing/2014/main" id="{371B8B52-57D7-42E6-8524-38F6EF0FA62C}"/>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pic>
        <p:nvPicPr>
          <p:cNvPr id="2" name="Picture 3">
            <a:extLst>
              <a:ext uri="{FF2B5EF4-FFF2-40B4-BE49-F238E27FC236}">
                <a16:creationId xmlns:a16="http://schemas.microsoft.com/office/drawing/2014/main" id="{5D5FAF1F-1B35-2ADF-B6DE-FC2A8D15A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p:cNvSpPr>
          <p:nvPr/>
        </p:nvSpPr>
        <p:spPr bwMode="auto">
          <a:xfrm>
            <a:off x="2081905" y="2957513"/>
            <a:ext cx="9472613" cy="679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l" eaLnBrk="1" hangingPunct="1">
              <a:spcBef>
                <a:spcPts val="1800"/>
              </a:spcBef>
            </a:pPr>
            <a:r>
              <a:rPr lang="zh-CN" altLang="en-US" sz="4400" dirty="0">
                <a:latin typeface="標楷體" panose="03000509000000000000" pitchFamily="65" charset="-120"/>
                <a:ea typeface="標楷體" panose="03000509000000000000" pitchFamily="65" charset="-120"/>
                <a:sym typeface="Arial Bold" panose="020B0704020202020204" pitchFamily="34" charset="0"/>
              </a:rPr>
              <a:t>测试实验室的主要类</a:t>
            </a:r>
            <a:r>
              <a:rPr lang="zh-TW" altLang="en-US" sz="4400" dirty="0">
                <a:latin typeface="標楷體" panose="03000509000000000000" pitchFamily="65" charset="-120"/>
                <a:ea typeface="標楷體" panose="03000509000000000000" pitchFamily="65" charset="-120"/>
                <a:sym typeface="Arial Bold" panose="020B0704020202020204" pitchFamily="34" charset="0"/>
              </a:rPr>
              <a:t>别</a:t>
            </a:r>
            <a:r>
              <a:rPr lang="zh-CN" altLang="en-US" sz="4400" dirty="0">
                <a:latin typeface="標楷體" panose="03000509000000000000" pitchFamily="65" charset="-120"/>
                <a:ea typeface="標楷體" panose="03000509000000000000" pitchFamily="65" charset="-120"/>
                <a:sym typeface="Arial Bold" panose="020B0704020202020204" pitchFamily="34" charset="0"/>
              </a:rPr>
              <a:t>：</a:t>
            </a:r>
            <a:endParaRPr lang="en-HK" altLang="zh-CN" sz="4400" dirty="0">
              <a:latin typeface="標楷體" panose="03000509000000000000" pitchFamily="65" charset="-120"/>
              <a:ea typeface="標楷體" panose="03000509000000000000" pitchFamily="65" charset="-120"/>
              <a:sym typeface="Arial Bold" panose="020B0704020202020204" pitchFamily="34" charset="0"/>
            </a:endParaRPr>
          </a:p>
          <a:p>
            <a:pPr algn="l" eaLnBrk="1" hangingPunct="1">
              <a:spcBef>
                <a:spcPts val="0"/>
              </a:spcBef>
            </a:pPr>
            <a:endParaRPr lang="zh-TW" altLang="en-US" sz="1100" dirty="0">
              <a:latin typeface="標楷體" panose="03000509000000000000" pitchFamily="65" charset="-120"/>
              <a:ea typeface="標楷體" panose="03000509000000000000" pitchFamily="65" charset="-120"/>
              <a:sym typeface="Arial Bold" panose="020B0704020202020204" pitchFamily="34" charset="0"/>
            </a:endParaRPr>
          </a:p>
          <a:p>
            <a:pPr marL="571500" indent="-571500" algn="l" eaLnBrk="1" hangingPunct="1">
              <a:spcBef>
                <a:spcPts val="1200"/>
              </a:spcBef>
              <a:buSzPct val="60000"/>
              <a:buFont typeface="Wingdings" pitchFamily="2" charset="2"/>
              <a:buChar char="q"/>
            </a:pPr>
            <a:r>
              <a:rPr lang="zh-CN" altLang="en-US" dirty="0">
                <a:latin typeface="標楷體" panose="03000509000000000000" pitchFamily="65" charset="-120"/>
                <a:ea typeface="標楷體" panose="03000509000000000000" pitchFamily="65" charset="-120"/>
                <a:sym typeface="Arial Bold" panose="020B0704020202020204" pitchFamily="34" charset="0"/>
              </a:rPr>
              <a:t> 医疗
 建筑材料
 消费品
 纺织品、服装和鞋类
 玩具同遊戲
 食品
 电器产品</a:t>
            </a:r>
            <a:endParaRPr lang="zh-TW" altLang="en-US" b="1" dirty="0">
              <a:latin typeface="標楷體" panose="03000509000000000000" pitchFamily="65" charset="-120"/>
              <a:ea typeface="標楷體" panose="03000509000000000000" pitchFamily="65" charset="-120"/>
              <a:sym typeface="Arial Bold" panose="020B0704020202020204" pitchFamily="34" charset="0"/>
            </a:endParaRPr>
          </a:p>
        </p:txBody>
      </p:sp>
      <p:sp>
        <p:nvSpPr>
          <p:cNvPr id="15363" name="Rectangle 2"/>
          <p:cNvSpPr>
            <a:spLocks/>
          </p:cNvSpPr>
          <p:nvPr/>
        </p:nvSpPr>
        <p:spPr bwMode="auto">
          <a:xfrm>
            <a:off x="0" y="1530965"/>
            <a:ext cx="13003213" cy="81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eaLnBrk="1" hangingPunct="1">
              <a:spcBef>
                <a:spcPts val="1075"/>
              </a:spcBef>
            </a:pP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行业概况</a:t>
            </a:r>
            <a:r>
              <a:rPr lang="en-US" altLang="zh-TW" sz="4800" u="sng" dirty="0">
                <a:latin typeface="標楷體" panose="03000509000000000000" pitchFamily="65" charset="-120"/>
                <a:ea typeface="標楷體" panose="03000509000000000000" pitchFamily="65" charset="-120"/>
                <a:sym typeface="Arial Bold" panose="020B0704020202020204" pitchFamily="34" charset="0"/>
              </a:rPr>
              <a:t>-</a:t>
            </a:r>
            <a:r>
              <a:rPr lang="zh-TW" altLang="en-US" sz="4800" u="sng" dirty="0">
                <a:latin typeface="標楷體" panose="03000509000000000000" pitchFamily="65" charset="-120"/>
                <a:ea typeface="標楷體" panose="03000509000000000000" pitchFamily="65" charset="-120"/>
                <a:sym typeface="Arial Bold" panose="020B0704020202020204" pitchFamily="34" charset="0"/>
              </a:rPr>
              <a:t>测试行业</a:t>
            </a:r>
            <a:endParaRPr lang="en-US" altLang="en-US" sz="4800" u="sng" dirty="0">
              <a:latin typeface="標楷體" panose="03000509000000000000" pitchFamily="65" charset="-120"/>
              <a:ea typeface="標楷體" panose="03000509000000000000" pitchFamily="65" charset="-120"/>
              <a:sym typeface="Arial Bold" panose="020B0704020202020204" pitchFamily="34" charset="0"/>
            </a:endParaRPr>
          </a:p>
        </p:txBody>
      </p:sp>
      <p:sp>
        <p:nvSpPr>
          <p:cNvPr id="15365" name="Line 3"/>
          <p:cNvSpPr>
            <a:spLocks noChangeShapeType="1"/>
          </p:cNvSpPr>
          <p:nvPr/>
        </p:nvSpPr>
        <p:spPr bwMode="auto">
          <a:xfrm>
            <a:off x="354806" y="1303104"/>
            <a:ext cx="12293600" cy="1588"/>
          </a:xfrm>
          <a:prstGeom prst="line">
            <a:avLst/>
          </a:prstGeom>
          <a:noFill/>
          <a:ln w="13547">
            <a:solidFill>
              <a:srgbClr val="4A7EBB"/>
            </a:solidFill>
            <a:round/>
            <a:headEnd/>
            <a:tailEnd/>
          </a:ln>
        </p:spPr>
        <p:txBody>
          <a:bodyPr lIns="0" tIns="0" rIns="0" bIns="0"/>
          <a:lstStyle/>
          <a:p>
            <a:endParaRPr lang="en-US"/>
          </a:p>
        </p:txBody>
      </p:sp>
      <p:sp>
        <p:nvSpPr>
          <p:cNvPr id="7" name="Rectangle 4">
            <a:extLst>
              <a:ext uri="{FF2B5EF4-FFF2-40B4-BE49-F238E27FC236}">
                <a16:creationId xmlns:a16="http://schemas.microsoft.com/office/drawing/2014/main" id="{51DF9FD4-4BBB-4F8A-ADE6-D03DAA90F0EF}"/>
              </a:ext>
            </a:extLst>
          </p:cNvPr>
          <p:cNvSpPr>
            <a:spLocks/>
          </p:cNvSpPr>
          <p:nvPr/>
        </p:nvSpPr>
        <p:spPr bwMode="auto">
          <a:xfrm>
            <a:off x="525463" y="0"/>
            <a:ext cx="122936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126435" tIns="72248" rIns="126435" bIns="72248"/>
          <a:lstStyle>
            <a:lvl1pPr eaLnBrk="0" hangingPunct="0">
              <a:defRPr sz="3600">
                <a:solidFill>
                  <a:schemeClr val="tx1"/>
                </a:solidFill>
                <a:latin typeface="Helvetica Light" charset="0"/>
                <a:ea typeface="Heiti TC Light" charset="-120"/>
                <a:sym typeface="Helvetica Light" charset="0"/>
              </a:defRPr>
            </a:lvl1pPr>
            <a:lvl2pPr marL="742950" indent="-285750" eaLnBrk="0" hangingPunct="0">
              <a:defRPr sz="3600">
                <a:solidFill>
                  <a:schemeClr val="tx1"/>
                </a:solidFill>
                <a:latin typeface="Helvetica Light" charset="0"/>
                <a:ea typeface="Heiti TC Light" charset="-120"/>
                <a:sym typeface="Helvetica Light" charset="0"/>
              </a:defRPr>
            </a:lvl2pPr>
            <a:lvl3pPr marL="1143000" indent="-228600" eaLnBrk="0" hangingPunct="0">
              <a:defRPr sz="3600">
                <a:solidFill>
                  <a:schemeClr val="tx1"/>
                </a:solidFill>
                <a:latin typeface="Helvetica Light" charset="0"/>
                <a:ea typeface="Heiti TC Light" charset="-120"/>
                <a:sym typeface="Helvetica Light" charset="0"/>
              </a:defRPr>
            </a:lvl3pPr>
            <a:lvl4pPr marL="1600200" indent="-228600" eaLnBrk="0" hangingPunct="0">
              <a:defRPr sz="3600">
                <a:solidFill>
                  <a:schemeClr val="tx1"/>
                </a:solidFill>
                <a:latin typeface="Helvetica Light" charset="0"/>
                <a:ea typeface="Heiti TC Light" charset="-120"/>
                <a:sym typeface="Helvetica Light" charset="0"/>
              </a:defRPr>
            </a:lvl4pPr>
            <a:lvl5pPr marL="2057400" indent="-228600" eaLnBrk="0" hangingPunct="0">
              <a:defRPr sz="3600">
                <a:solidFill>
                  <a:schemeClr val="tx1"/>
                </a:solidFill>
                <a:latin typeface="Helvetica Light" charset="0"/>
                <a:ea typeface="Heiti TC Light" charset="-12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Heiti TC Light" charset="-120"/>
                <a:sym typeface="Helvetica Light" charset="0"/>
              </a:defRPr>
            </a:lvl9pPr>
          </a:lstStyle>
          <a:p>
            <a:pPr algn="r" eaLnBrk="1" hangingPunct="1"/>
            <a:endParaRPr lang="en-US" altLang="en-US" sz="3400" dirty="0">
              <a:solidFill>
                <a:srgbClr val="376092"/>
              </a:solidFill>
              <a:effectLst>
                <a:outerShdw blurRad="38100" dist="38100" dir="2700000" algn="tl">
                  <a:srgbClr val="000000"/>
                </a:outerShdw>
              </a:effectLst>
              <a:latin typeface="Arial Bold" panose="020B0704020202020204" pitchFamily="34" charset="0"/>
              <a:ea typeface="MS PGothic" panose="020B0600070205080204" pitchFamily="34" charset="-128"/>
              <a:sym typeface="Arial Bold" panose="020B0704020202020204" pitchFamily="34" charset="0"/>
            </a:endParaRPr>
          </a:p>
        </p:txBody>
      </p:sp>
      <p:pic>
        <p:nvPicPr>
          <p:cNvPr id="2" name="Picture 3">
            <a:extLst>
              <a:ext uri="{FF2B5EF4-FFF2-40B4-BE49-F238E27FC236}">
                <a16:creationId xmlns:a16="http://schemas.microsoft.com/office/drawing/2014/main" id="{FB191136-8714-F2FE-F0C6-FB15C73A1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187" y="0"/>
            <a:ext cx="1279613" cy="120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00000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Bullets">
      <a:majorFont>
        <a:latin typeface="Helvetica Light"/>
        <a:ea typeface="Heiti TC Light"/>
        <a:cs typeface="Heiti TC Light"/>
      </a:majorFont>
      <a:minorFont>
        <a:latin typeface="Helvetica Light"/>
        <a:ea typeface="Heiti TC Light"/>
        <a:cs typeface="Heiti T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Heiti TC Light" charset="0"/>
            <a:cs typeface="Heiti TC Light" charset="0"/>
            <a:sym typeface="Helvetica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1513</Words>
  <Application>Microsoft Office PowerPoint</Application>
  <PresentationFormat>Custom</PresentationFormat>
  <Paragraphs>156</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Heiti TC Light</vt:lpstr>
      <vt:lpstr>Helvetica Light</vt:lpstr>
      <vt:lpstr>Lucida Grande</vt:lpstr>
      <vt:lpstr>標楷體</vt:lpstr>
      <vt:lpstr>Arial</vt:lpstr>
      <vt:lpstr>Arial Bold</vt:lpstr>
      <vt:lpstr>Courier New</vt:lpstr>
      <vt:lpstr>Wingdings</vt:lpstr>
      <vt:lpstr>Title &amp; Bullets</vt:lpstr>
      <vt:lpstr>香港测试、检验及认证协会 及 检测人员认证计划 简介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检测人员认证计划</vt:lpstr>
      <vt:lpstr>计划包括两项认证资质:    认可测试专业人员 (Certified Testing Professional CTP)  认可测试技术员 (Certified Testing Technician CTT)  </vt:lpstr>
      <vt:lpstr>PowerPoint Presentation</vt:lpstr>
      <vt:lpstr>认证要求 (CTT):</vt:lpstr>
      <vt:lpstr>认证要求 (CTP):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of the Testing &amp; Certification Industry and Career Development of Science &amp; Applied Science Graduates  in this Industry </dc:title>
  <dc:subject/>
  <dc:creator/>
  <cp:keywords/>
  <dc:description/>
  <cp:lastModifiedBy>Ho, John</cp:lastModifiedBy>
  <cp:revision>1</cp:revision>
  <dcterms:modified xsi:type="dcterms:W3CDTF">2023-02-14T04:34:59Z</dcterms:modified>
</cp:coreProperties>
</file>